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36"/>
  </p:notesMasterIdLst>
  <p:handoutMasterIdLst>
    <p:handoutMasterId r:id="rId37"/>
  </p:handoutMasterIdLst>
  <p:sldIdLst>
    <p:sldId id="256" r:id="rId2"/>
    <p:sldId id="304" r:id="rId3"/>
    <p:sldId id="307" r:id="rId4"/>
    <p:sldId id="334" r:id="rId5"/>
    <p:sldId id="333" r:id="rId6"/>
    <p:sldId id="347" r:id="rId7"/>
    <p:sldId id="299" r:id="rId8"/>
    <p:sldId id="335" r:id="rId9"/>
    <p:sldId id="315" r:id="rId10"/>
    <p:sldId id="348" r:id="rId11"/>
    <p:sldId id="301" r:id="rId12"/>
    <p:sldId id="298" r:id="rId13"/>
    <p:sldId id="316" r:id="rId14"/>
    <p:sldId id="317" r:id="rId15"/>
    <p:sldId id="278" r:id="rId16"/>
    <p:sldId id="297" r:id="rId17"/>
    <p:sldId id="318" r:id="rId18"/>
    <p:sldId id="349" r:id="rId19"/>
    <p:sldId id="310" r:id="rId20"/>
    <p:sldId id="322" r:id="rId21"/>
    <p:sldId id="321" r:id="rId22"/>
    <p:sldId id="326" r:id="rId23"/>
    <p:sldId id="331" r:id="rId24"/>
    <p:sldId id="281" r:id="rId25"/>
    <p:sldId id="350" r:id="rId26"/>
    <p:sldId id="320" r:id="rId27"/>
    <p:sldId id="323" r:id="rId28"/>
    <p:sldId id="324" r:id="rId29"/>
    <p:sldId id="332" r:id="rId30"/>
    <p:sldId id="351" r:id="rId31"/>
    <p:sldId id="352" r:id="rId32"/>
    <p:sldId id="308" r:id="rId33"/>
    <p:sldId id="309" r:id="rId34"/>
    <p:sldId id="277" r:id="rId35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0000"/>
    <a:srgbClr val="1A4652"/>
    <a:srgbClr val="399AB5"/>
    <a:srgbClr val="7B160B"/>
    <a:srgbClr val="9E0000"/>
    <a:srgbClr val="A65416"/>
    <a:srgbClr val="7C1F02"/>
    <a:srgbClr val="A14825"/>
    <a:srgbClr val="5B3C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1" autoAdjust="0"/>
    <p:restoredTop sz="86649" autoAdjust="0"/>
  </p:normalViewPr>
  <p:slideViewPr>
    <p:cSldViewPr>
      <p:cViewPr varScale="1">
        <p:scale>
          <a:sx n="111" d="100"/>
          <a:sy n="111" d="100"/>
        </p:scale>
        <p:origin x="-90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0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4" d="100"/>
          <a:sy n="74" d="100"/>
        </p:scale>
        <p:origin x="-210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9E984F-A7B6-40A9-8352-94D3428BD9D9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75E9584-E5C8-4BF1-A4F9-4D03A80E0654}">
      <dgm:prSet phldrT="[文本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zh-CN" smtClean="0">
              <a:latin typeface="新細明體" pitchFamily="18" charset="-120"/>
              <a:ea typeface="新細明體" pitchFamily="18" charset="-120"/>
            </a:rPr>
            <a:t>1</a:t>
          </a:r>
          <a:endParaRPr lang="zh-CN" altLang="en-US" dirty="0">
            <a:latin typeface="新細明體" pitchFamily="18" charset="-120"/>
            <a:ea typeface="新細明體" pitchFamily="18" charset="-120"/>
          </a:endParaRPr>
        </a:p>
      </dgm:t>
    </dgm:pt>
    <dgm:pt modelId="{5C3FDC2C-C68C-4706-93C6-65CC2A2B45B4}" type="parTrans" cxnId="{3D25765B-80D8-4E3D-87F9-924FAFABE142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8C5EA997-5E39-4A2F-9005-6C1C741304C9}" type="sibTrans" cxnId="{3D25765B-80D8-4E3D-87F9-924FAFABE142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9BB7179E-ABE5-47AF-A8BF-00AD247F18DA}">
      <dgm:prSet phldrT="[文本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zh-CN" dirty="0" smtClean="0">
              <a:latin typeface="新細明體" pitchFamily="18" charset="-120"/>
              <a:ea typeface="新細明體" pitchFamily="18" charset="-120"/>
            </a:rPr>
            <a:t>2</a:t>
          </a:r>
          <a:endParaRPr lang="zh-CN" altLang="en-US" dirty="0">
            <a:latin typeface="新細明體" pitchFamily="18" charset="-120"/>
            <a:ea typeface="新細明體" pitchFamily="18" charset="-120"/>
          </a:endParaRPr>
        </a:p>
      </dgm:t>
    </dgm:pt>
    <dgm:pt modelId="{E9E7CDDA-F51B-41AE-A3E9-94772A886783}" type="parTrans" cxnId="{05FBB44D-2FCD-47C0-A467-53F63A10D09D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360EFEF2-66A5-41B9-B647-F86B8D985D12}" type="sibTrans" cxnId="{05FBB44D-2FCD-47C0-A467-53F63A10D09D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A2402CD7-014C-4038-BA65-84B717761DBA}">
      <dgm:prSet phldrT="[文本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1600" b="1" dirty="0" smtClean="0">
              <a:solidFill>
                <a:srgbClr val="0070C0"/>
              </a:solidFill>
              <a:latin typeface="新細明體" pitchFamily="18" charset="-120"/>
              <a:ea typeface="新細明體" pitchFamily="18" charset="-120"/>
            </a:rPr>
            <a:t>狀態保持： </a:t>
          </a:r>
          <a:r>
            <a:rPr lang="zh-TW" altLang="en-US" sz="1200" b="0" dirty="0" smtClean="0">
              <a:latin typeface="新細明體" pitchFamily="18" charset="-120"/>
              <a:ea typeface="新細明體" pitchFamily="18" charset="-120"/>
            </a:rPr>
            <a:t>用戶端意外斷線或誤操作退出時，系統仍保留會話連接。當用戶端重新登錄後，即可回到原先使用應用狀態，即使更換用戶端登錄依然有效</a:t>
          </a:r>
          <a:r>
            <a:rPr lang="zh-CN" sz="1200" b="0" dirty="0" smtClean="0">
              <a:latin typeface="新細明體" pitchFamily="18" charset="-120"/>
              <a:ea typeface="新細明體" pitchFamily="18" charset="-120"/>
            </a:rPr>
            <a:t>。</a:t>
          </a:r>
          <a:endParaRPr lang="zh-CN" altLang="en-US" sz="1200" b="0" dirty="0">
            <a:latin typeface="新細明體" pitchFamily="18" charset="-120"/>
            <a:ea typeface="新細明體" pitchFamily="18" charset="-120"/>
          </a:endParaRPr>
        </a:p>
      </dgm:t>
    </dgm:pt>
    <dgm:pt modelId="{DF74D05C-F22C-4F48-AC2E-DE3546279F2F}" type="parTrans" cxnId="{5B4ED09A-94AA-42D4-8AB9-141211A13FC9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1FADC748-7574-4D25-A0AA-4FECBA1A6DE4}" type="sibTrans" cxnId="{5B4ED09A-94AA-42D4-8AB9-141211A13FC9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59C3367B-D546-4559-ABD0-A3CEEB374E85}">
      <dgm:prSet phldrT="[文本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zh-CN" dirty="0" smtClean="0">
              <a:latin typeface="新細明體" pitchFamily="18" charset="-120"/>
              <a:ea typeface="新細明體" pitchFamily="18" charset="-120"/>
            </a:rPr>
            <a:t>3</a:t>
          </a:r>
          <a:endParaRPr lang="zh-CN" altLang="en-US" dirty="0">
            <a:latin typeface="新細明體" pitchFamily="18" charset="-120"/>
            <a:ea typeface="新細明體" pitchFamily="18" charset="-120"/>
          </a:endParaRPr>
        </a:p>
      </dgm:t>
    </dgm:pt>
    <dgm:pt modelId="{E80FF96C-DE53-43C1-A667-B34C534E56CB}" type="parTrans" cxnId="{884C95DD-3E6D-4ED4-94FC-1099145DAD42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11CACB3C-0607-498D-81E5-D8EA24E1342C}" type="sibTrans" cxnId="{884C95DD-3E6D-4ED4-94FC-1099145DAD42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27D78633-2F1A-4C6A-9D3D-F02C04033D87}">
      <dgm:prSet phldrT="[文本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1600" b="1" dirty="0" smtClean="0">
              <a:solidFill>
                <a:srgbClr val="0070C0"/>
              </a:solidFill>
              <a:latin typeface="新細明體" pitchFamily="18" charset="-120"/>
              <a:ea typeface="新細明體" pitchFamily="18" charset="-120"/>
            </a:rPr>
            <a:t> </a:t>
          </a:r>
          <a:r>
            <a:rPr lang="zh-TW" sz="1600" b="1" dirty="0" smtClean="0">
              <a:solidFill>
                <a:srgbClr val="0070C0"/>
              </a:solidFill>
              <a:latin typeface="新細明體" pitchFamily="18" charset="-120"/>
              <a:ea typeface="新細明體" pitchFamily="18" charset="-120"/>
            </a:rPr>
            <a:t>支援多作業系統平臺：</a:t>
          </a:r>
          <a:r>
            <a:rPr lang="zh-TW" sz="1200" dirty="0" smtClean="0">
              <a:latin typeface="新細明體" pitchFamily="18" charset="-120"/>
              <a:ea typeface="新細明體" pitchFamily="18" charset="-120"/>
            </a:rPr>
            <a:t>支援基於</a:t>
          </a:r>
          <a:r>
            <a:rPr lang="en-US" sz="1200" dirty="0" smtClean="0">
              <a:latin typeface="新細明體" pitchFamily="18" charset="-120"/>
              <a:ea typeface="新細明體" pitchFamily="18" charset="-120"/>
            </a:rPr>
            <a:t>windows</a:t>
          </a:r>
          <a:r>
            <a:rPr lang="zh-TW" sz="1200" dirty="0" smtClean="0">
              <a:latin typeface="新細明體" pitchFamily="18" charset="-120"/>
              <a:ea typeface="新細明體" pitchFamily="18" charset="-120"/>
            </a:rPr>
            <a:t>和</a:t>
          </a:r>
          <a:r>
            <a:rPr lang="en-US" sz="1200" dirty="0" err="1" smtClean="0">
              <a:latin typeface="新細明體" pitchFamily="18" charset="-120"/>
              <a:ea typeface="新細明體" pitchFamily="18" charset="-120"/>
            </a:rPr>
            <a:t>linux</a:t>
          </a:r>
          <a:r>
            <a:rPr lang="zh-TW" sz="1200" dirty="0" smtClean="0">
              <a:latin typeface="新細明體" pitchFamily="18" charset="-120"/>
              <a:ea typeface="新細明體" pitchFamily="18" charset="-120"/>
            </a:rPr>
            <a:t>的全部</a:t>
          </a:r>
          <a:r>
            <a:rPr lang="zh-TW" altLang="en-US" sz="1200" dirty="0" smtClean="0">
              <a:latin typeface="新細明體" pitchFamily="18" charset="-120"/>
              <a:ea typeface="新細明體" pitchFamily="18" charset="-120"/>
            </a:rPr>
            <a:t>發展</a:t>
          </a:r>
          <a:r>
            <a:rPr lang="zh-TW" sz="1200" dirty="0" smtClean="0">
              <a:latin typeface="新細明體" pitchFamily="18" charset="-120"/>
              <a:ea typeface="新細明體" pitchFamily="18" charset="-120"/>
            </a:rPr>
            <a:t>應用</a:t>
          </a:r>
          <a:r>
            <a:rPr lang="zh-CN" altLang="en-US" sz="1200" dirty="0" smtClean="0">
              <a:latin typeface="新細明體" pitchFamily="18" charset="-120"/>
              <a:ea typeface="新細明體" pitchFamily="18" charset="-120"/>
            </a:rPr>
            <a:t>。</a:t>
          </a:r>
          <a:endParaRPr lang="zh-CN" altLang="en-US" sz="1200" b="1" dirty="0">
            <a:latin typeface="新細明體" pitchFamily="18" charset="-120"/>
            <a:ea typeface="新細明體" pitchFamily="18" charset="-120"/>
          </a:endParaRPr>
        </a:p>
      </dgm:t>
    </dgm:pt>
    <dgm:pt modelId="{FDE8BD6E-DC3F-4C65-9ACF-389A5D48AE9C}" type="parTrans" cxnId="{ACEF3CA5-2EC7-40E2-9980-1077443F6214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49992ED8-D8A5-4C36-AC77-C1409C349EA2}" type="sibTrans" cxnId="{ACEF3CA5-2EC7-40E2-9980-1077443F6214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1F68FE17-6C4E-4632-957C-8EBC9BAD5A9B}">
      <dgm:prSet phldrT="[文本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zh-CN" dirty="0" smtClean="0">
              <a:latin typeface="新細明體" pitchFamily="18" charset="-120"/>
              <a:ea typeface="新細明體" pitchFamily="18" charset="-120"/>
            </a:rPr>
            <a:t>6</a:t>
          </a:r>
        </a:p>
      </dgm:t>
    </dgm:pt>
    <dgm:pt modelId="{4364FF8A-6481-4831-A351-6B777D059B77}" type="parTrans" cxnId="{446C4E3F-BA2C-4740-BC33-6C953F596CFE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F7D3CA89-A6BF-4662-BB50-24D78D1915BD}" type="sibTrans" cxnId="{446C4E3F-BA2C-4740-BC33-6C953F596CFE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002C87BE-41E8-4B47-AFCD-742A00F46648}">
      <dgm:prSet phldrT="[文本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zh-CN" dirty="0" smtClean="0">
              <a:latin typeface="新細明體" pitchFamily="18" charset="-120"/>
              <a:ea typeface="新細明體" pitchFamily="18" charset="-120"/>
            </a:rPr>
            <a:t>5</a:t>
          </a:r>
          <a:endParaRPr lang="zh-CN" altLang="en-US" dirty="0">
            <a:latin typeface="新細明體" pitchFamily="18" charset="-120"/>
            <a:ea typeface="新細明體" pitchFamily="18" charset="-120"/>
          </a:endParaRPr>
        </a:p>
      </dgm:t>
    </dgm:pt>
    <dgm:pt modelId="{EE9DA1A8-D93C-44FC-9F44-CFEC2A41BEC5}" type="parTrans" cxnId="{49A353DE-B641-4C75-891D-A14BBA6B62FB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2CDE52A8-3A15-4172-A6EB-7CEB5CF6998A}" type="sibTrans" cxnId="{49A353DE-B641-4C75-891D-A14BBA6B62FB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1A581B51-F311-496A-B120-5F1C4626BB0E}">
      <dgm:prSet phldrT="[文本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altLang="zh-CN" dirty="0" smtClean="0">
              <a:latin typeface="新細明體" pitchFamily="18" charset="-120"/>
              <a:ea typeface="新細明體" pitchFamily="18" charset="-120"/>
            </a:rPr>
            <a:t>4</a:t>
          </a:r>
          <a:endParaRPr lang="zh-CN" altLang="en-US" dirty="0">
            <a:latin typeface="新細明體" pitchFamily="18" charset="-120"/>
            <a:ea typeface="新細明體" pitchFamily="18" charset="-120"/>
          </a:endParaRPr>
        </a:p>
      </dgm:t>
    </dgm:pt>
    <dgm:pt modelId="{34DC4A3D-6BC3-4FFE-8DEF-71498E34B36C}" type="parTrans" cxnId="{07550D52-0147-4119-BF6E-3662734C70FE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CEE59E47-D1C6-421E-929B-0F0B0BCE8AAF}" type="sibTrans" cxnId="{07550D52-0147-4119-BF6E-3662734C70FE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88B7EC67-A6C6-4F82-92FC-7024BEB389CB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1600" b="1" dirty="0" smtClean="0">
              <a:solidFill>
                <a:srgbClr val="0070C0"/>
              </a:solidFill>
              <a:latin typeface="新細明體" pitchFamily="18" charset="-120"/>
              <a:ea typeface="新細明體" pitchFamily="18" charset="-120"/>
            </a:rPr>
            <a:t>視頻審計：</a:t>
          </a:r>
          <a:r>
            <a:rPr lang="zh-TW" altLang="en-US" sz="1200" dirty="0" smtClean="0">
              <a:latin typeface="新細明體" pitchFamily="18" charset="-120"/>
              <a:ea typeface="新細明體" pitchFamily="18" charset="-120"/>
            </a:rPr>
            <a:t>監管人員通過視頻操作錄影可以重播和分析使用者活動，實現內部控制，確保合規性和成功完成各種應用的安全性審計。</a:t>
          </a:r>
          <a:endParaRPr lang="zh-CN" altLang="en-US" sz="1200" dirty="0">
            <a:latin typeface="新細明體" pitchFamily="18" charset="-120"/>
            <a:ea typeface="新細明體" pitchFamily="18" charset="-120"/>
          </a:endParaRPr>
        </a:p>
      </dgm:t>
    </dgm:pt>
    <dgm:pt modelId="{5882400A-25F6-453B-8F27-53F47CEA7427}" type="parTrans" cxnId="{56FFBCC1-C039-4386-BB1C-62C293B5F194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D075F311-8FEE-40BC-B925-3E0B7AA1AD0E}" type="sibTrans" cxnId="{56FFBCC1-C039-4386-BB1C-62C293B5F194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2F4A7778-1A76-47FA-9D77-1813DD563C17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sz="1600" b="1" dirty="0" smtClean="0">
              <a:solidFill>
                <a:srgbClr val="0070C0"/>
              </a:solidFill>
              <a:latin typeface="新細明體" pitchFamily="18" charset="-120"/>
              <a:ea typeface="新細明體" pitchFamily="18" charset="-120"/>
            </a:rPr>
            <a:t>個人電腦託管 ：</a:t>
          </a:r>
          <a:r>
            <a:rPr lang="zh-TW" sz="1200" dirty="0" smtClean="0">
              <a:latin typeface="新細明體" pitchFamily="18" charset="-120"/>
              <a:ea typeface="新細明體" pitchFamily="18" charset="-120"/>
            </a:rPr>
            <a:t>系統不但可以發佈伺服器已佈署的應用，還可託管內網用戶的原來所使用個人電腦。通過此功能，無論用戶身在何處，都可以都過手機自由的使用自己的</a:t>
          </a:r>
          <a:r>
            <a:rPr lang="en-US" sz="1200" dirty="0" smtClean="0">
              <a:latin typeface="新細明體" pitchFamily="18" charset="-120"/>
              <a:ea typeface="新細明體" pitchFamily="18" charset="-120"/>
            </a:rPr>
            <a:t>PC</a:t>
          </a:r>
          <a:r>
            <a:rPr lang="zh-TW" sz="1200" dirty="0" smtClean="0">
              <a:latin typeface="新細明體" pitchFamily="18" charset="-120"/>
              <a:ea typeface="新細明體" pitchFamily="18" charset="-120"/>
            </a:rPr>
            <a:t>。</a:t>
          </a:r>
          <a:endParaRPr lang="zh-CN" altLang="en-US" sz="1200" dirty="0">
            <a:latin typeface="新細明體" pitchFamily="18" charset="-120"/>
            <a:ea typeface="新細明體" pitchFamily="18" charset="-120"/>
          </a:endParaRPr>
        </a:p>
      </dgm:t>
    </dgm:pt>
    <dgm:pt modelId="{AAB7F5A0-1598-4995-A0F0-2C140A97DF55}" type="parTrans" cxnId="{25CBE7E1-7BFC-4E90-841A-E1EC05400514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ED551EC1-8621-4923-9128-2BF0D42EFC6C}" type="sibTrans" cxnId="{25CBE7E1-7BFC-4E90-841A-E1EC05400514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C4A180EE-E15A-446B-ACAC-B6E02DF9EC69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sz="1600" b="1" dirty="0" smtClean="0">
              <a:solidFill>
                <a:srgbClr val="0070C0"/>
              </a:solidFill>
              <a:latin typeface="新細明體" pitchFamily="18" charset="-120"/>
              <a:ea typeface="新細明體" pitchFamily="18" charset="-120"/>
            </a:rPr>
            <a:t>按需協同服務：</a:t>
          </a:r>
          <a:r>
            <a:rPr lang="zh-TW" sz="1200" dirty="0" smtClean="0">
              <a:latin typeface="新細明體" pitchFamily="18" charset="-120"/>
              <a:ea typeface="新細明體" pitchFamily="18" charset="-120"/>
            </a:rPr>
            <a:t>登錄協同模式帳戶，多用戶端可以同時觀看和操作同一個應用介面。例如協同工作、專家協同排障、高層協同指導文檔編寫等</a:t>
          </a:r>
          <a:endParaRPr lang="zh-CN" altLang="en-US" sz="1200" b="1" dirty="0">
            <a:latin typeface="新細明體" pitchFamily="18" charset="-120"/>
            <a:ea typeface="新細明體" pitchFamily="18" charset="-120"/>
          </a:endParaRPr>
        </a:p>
      </dgm:t>
    </dgm:pt>
    <dgm:pt modelId="{FFF1BF8E-DBC6-45ED-838E-D5F93D5CAACB}" type="parTrans" cxnId="{ED58E403-8188-407D-8CB3-888BC0EF1D8E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C9CA38E2-E99E-4046-A4F0-FEDAB5DF87D3}" type="sibTrans" cxnId="{ED58E403-8188-407D-8CB3-888BC0EF1D8E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2148BC5E-3C43-418E-B1E5-429D49E4FF88}">
      <dgm:prSet phldrT="[文本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1600" b="1" dirty="0" smtClean="0">
              <a:solidFill>
                <a:srgbClr val="0070C0"/>
              </a:solidFill>
              <a:latin typeface="新細明體" pitchFamily="18" charset="-120"/>
              <a:ea typeface="新細明體" pitchFamily="18" charset="-120"/>
            </a:rPr>
            <a:t>高級安全存取控制</a:t>
          </a:r>
          <a:r>
            <a:rPr lang="zh-TW" altLang="en-US" sz="1400" b="1" dirty="0" smtClean="0">
              <a:latin typeface="新細明體" pitchFamily="18" charset="-120"/>
              <a:ea typeface="新細明體" pitchFamily="18" charset="-120"/>
            </a:rPr>
            <a:t>：</a:t>
          </a:r>
          <a:r>
            <a:rPr lang="zh-TW" altLang="en-US" sz="1200" b="0" dirty="0" smtClean="0">
              <a:latin typeface="新細明體" pitchFamily="18" charset="-120"/>
              <a:ea typeface="新細明體" pitchFamily="18" charset="-120"/>
            </a:rPr>
            <a:t>管理員可根據用戶名、</a:t>
          </a:r>
          <a:r>
            <a:rPr lang="en-US" altLang="zh-TW" sz="1200" b="0" dirty="0" smtClean="0">
              <a:latin typeface="新細明體" pitchFamily="18" charset="-120"/>
              <a:ea typeface="新細明體" pitchFamily="18" charset="-120"/>
            </a:rPr>
            <a:t>MAC</a:t>
          </a:r>
          <a:r>
            <a:rPr lang="zh-TW" altLang="en-US" sz="1200" b="0" dirty="0" smtClean="0">
              <a:latin typeface="新細明體" pitchFamily="18" charset="-120"/>
              <a:ea typeface="新細明體" pitchFamily="18" charset="-120"/>
            </a:rPr>
            <a:t>或其它移動用戶端的唯一硬體標識來進行安全的存取控制。 </a:t>
          </a:r>
          <a:endParaRPr lang="zh-CN" altLang="en-US" sz="1200" b="0" dirty="0">
            <a:latin typeface="新細明體" pitchFamily="18" charset="-120"/>
            <a:ea typeface="新細明體" pitchFamily="18" charset="-120"/>
          </a:endParaRPr>
        </a:p>
      </dgm:t>
    </dgm:pt>
    <dgm:pt modelId="{B6786259-084A-4F37-BC09-18D5E4DA7CC7}" type="sibTrans" cxnId="{29AE6800-F292-48F5-94C5-097AA9D2B450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CF7E44DA-53EC-4646-8D81-36AAAF447261}" type="parTrans" cxnId="{29AE6800-F292-48F5-94C5-097AA9D2B450}">
      <dgm:prSet/>
      <dgm:spPr/>
      <dgm:t>
        <a:bodyPr/>
        <a:lstStyle/>
        <a:p>
          <a:endParaRPr lang="zh-CN" altLang="en-US">
            <a:latin typeface="新細明體" pitchFamily="18" charset="-120"/>
            <a:ea typeface="新細明體" pitchFamily="18" charset="-120"/>
          </a:endParaRPr>
        </a:p>
      </dgm:t>
    </dgm:pt>
    <dgm:pt modelId="{3795EA2C-BFA2-4E48-8EB2-EF642057503C}" type="pres">
      <dgm:prSet presAssocID="{E69E984F-A7B6-40A9-8352-94D3428BD9D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2F1070C0-FAE0-440B-B02C-877168C67DE7}" type="pres">
      <dgm:prSet presAssocID="{575E9584-E5C8-4BF1-A4F9-4D03A80E0654}" presName="composite" presStyleCnt="0"/>
      <dgm:spPr/>
    </dgm:pt>
    <dgm:pt modelId="{04F42C02-D097-4D4C-A340-59DF53BB2E86}" type="pres">
      <dgm:prSet presAssocID="{575E9584-E5C8-4BF1-A4F9-4D03A80E0654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56E4040-1B5C-4E2A-9788-E6B33FEA5013}" type="pres">
      <dgm:prSet presAssocID="{575E9584-E5C8-4BF1-A4F9-4D03A80E0654}" presName="descendantText" presStyleLbl="alignAcc1" presStyleIdx="0" presStyleCnt="6" custLinFactNeighborX="210" custLinFactNeighborY="2250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4F3D995-B4FA-4741-A3BC-283544077694}" type="pres">
      <dgm:prSet presAssocID="{8C5EA997-5E39-4A2F-9005-6C1C741304C9}" presName="sp" presStyleCnt="0"/>
      <dgm:spPr/>
    </dgm:pt>
    <dgm:pt modelId="{93BEE5DA-8D58-4EB7-997B-F86AA16C276F}" type="pres">
      <dgm:prSet presAssocID="{9BB7179E-ABE5-47AF-A8BF-00AD247F18DA}" presName="composite" presStyleCnt="0"/>
      <dgm:spPr/>
    </dgm:pt>
    <dgm:pt modelId="{AC2EBBAA-0149-469E-8609-9EA1F165E2D9}" type="pres">
      <dgm:prSet presAssocID="{9BB7179E-ABE5-47AF-A8BF-00AD247F18DA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066F80C-68D4-4614-973C-B7B3ED781A44}" type="pres">
      <dgm:prSet presAssocID="{9BB7179E-ABE5-47AF-A8BF-00AD247F18DA}" presName="descendantText" presStyleLbl="alignAcc1" presStyleIdx="1" presStyleCnt="6" custLinFactNeighborX="-82" custLinFactNeighborY="131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BC7DC7B-1AB5-4C91-8111-D71047CA90AB}" type="pres">
      <dgm:prSet presAssocID="{360EFEF2-66A5-41B9-B647-F86B8D985D12}" presName="sp" presStyleCnt="0"/>
      <dgm:spPr/>
    </dgm:pt>
    <dgm:pt modelId="{C52CCB20-B1F7-4F31-9F96-4EE535D8CF56}" type="pres">
      <dgm:prSet presAssocID="{59C3367B-D546-4559-ABD0-A3CEEB374E85}" presName="composite" presStyleCnt="0"/>
      <dgm:spPr/>
    </dgm:pt>
    <dgm:pt modelId="{699201F1-9D27-44B8-80E9-F6CC582FE47C}" type="pres">
      <dgm:prSet presAssocID="{59C3367B-D546-4559-ABD0-A3CEEB374E85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F522A55-29BC-4413-B61C-A0C7007B7F36}" type="pres">
      <dgm:prSet presAssocID="{59C3367B-D546-4559-ABD0-A3CEEB374E85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3CD960C-BBB7-4744-85D9-C21DBA27ED42}" type="pres">
      <dgm:prSet presAssocID="{11CACB3C-0607-498D-81E5-D8EA24E1342C}" presName="sp" presStyleCnt="0"/>
      <dgm:spPr/>
    </dgm:pt>
    <dgm:pt modelId="{B1B9D28F-FA5C-48CF-B7BC-BA64342D9F2A}" type="pres">
      <dgm:prSet presAssocID="{1A581B51-F311-496A-B120-5F1C4626BB0E}" presName="composite" presStyleCnt="0"/>
      <dgm:spPr/>
    </dgm:pt>
    <dgm:pt modelId="{6D8CE632-5524-4634-9654-24CFBC74FFD8}" type="pres">
      <dgm:prSet presAssocID="{1A581B51-F311-496A-B120-5F1C4626BB0E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F94A341-5D25-4ACC-AE67-42BFDBF1EAA1}" type="pres">
      <dgm:prSet presAssocID="{1A581B51-F311-496A-B120-5F1C4626BB0E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5413804-E166-46DA-BA2B-156E70D31D5D}" type="pres">
      <dgm:prSet presAssocID="{CEE59E47-D1C6-421E-929B-0F0B0BCE8AAF}" presName="sp" presStyleCnt="0"/>
      <dgm:spPr/>
    </dgm:pt>
    <dgm:pt modelId="{2124DAFB-AD32-4F90-A0D8-12DF9A00C025}" type="pres">
      <dgm:prSet presAssocID="{002C87BE-41E8-4B47-AFCD-742A00F46648}" presName="composite" presStyleCnt="0"/>
      <dgm:spPr/>
    </dgm:pt>
    <dgm:pt modelId="{133A53F9-B9B1-4DC9-A416-4AADD6ECF526}" type="pres">
      <dgm:prSet presAssocID="{002C87BE-41E8-4B47-AFCD-742A00F46648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7AD303A-726B-4ECC-83A7-D5EB4AF258B3}" type="pres">
      <dgm:prSet presAssocID="{002C87BE-41E8-4B47-AFCD-742A00F46648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5AD04CF-9C89-415C-9783-41B488C6CD87}" type="pres">
      <dgm:prSet presAssocID="{2CDE52A8-3A15-4172-A6EB-7CEB5CF6998A}" presName="sp" presStyleCnt="0"/>
      <dgm:spPr/>
    </dgm:pt>
    <dgm:pt modelId="{D703891E-87F5-46DC-80D6-F5629C825FDC}" type="pres">
      <dgm:prSet presAssocID="{1F68FE17-6C4E-4632-957C-8EBC9BAD5A9B}" presName="composite" presStyleCnt="0"/>
      <dgm:spPr/>
    </dgm:pt>
    <dgm:pt modelId="{A243B187-A5C3-40A5-AA8F-6E9DB460BEE3}" type="pres">
      <dgm:prSet presAssocID="{1F68FE17-6C4E-4632-957C-8EBC9BAD5A9B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4F32E0F-87B9-4519-988E-E2400609DCD2}" type="pres">
      <dgm:prSet presAssocID="{1F68FE17-6C4E-4632-957C-8EBC9BAD5A9B}" presName="descendantText" presStyleLbl="alignAcc1" presStyleIdx="5" presStyleCnt="6" custLinFactNeighborX="-941" custLinFactNeighborY="-2025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5C312E6-1024-8349-BBF0-7FECE5AB23EC}" type="presOf" srcId="{1A581B51-F311-496A-B120-5F1C4626BB0E}" destId="{6D8CE632-5524-4634-9654-24CFBC74FFD8}" srcOrd="0" destOrd="0" presId="urn:microsoft.com/office/officeart/2005/8/layout/chevron2"/>
    <dgm:cxn modelId="{BA903E69-E401-334B-BFE2-2E2E0F52ED61}" type="presOf" srcId="{9BB7179E-ABE5-47AF-A8BF-00AD247F18DA}" destId="{AC2EBBAA-0149-469E-8609-9EA1F165E2D9}" srcOrd="0" destOrd="0" presId="urn:microsoft.com/office/officeart/2005/8/layout/chevron2"/>
    <dgm:cxn modelId="{2827AB0D-37ED-C744-BE3D-58B089C29B7F}" type="presOf" srcId="{2148BC5E-3C43-418E-B1E5-429D49E4FF88}" destId="{A56E4040-1B5C-4E2A-9788-E6B33FEA5013}" srcOrd="0" destOrd="0" presId="urn:microsoft.com/office/officeart/2005/8/layout/chevron2"/>
    <dgm:cxn modelId="{3D25765B-80D8-4E3D-87F9-924FAFABE142}" srcId="{E69E984F-A7B6-40A9-8352-94D3428BD9D9}" destId="{575E9584-E5C8-4BF1-A4F9-4D03A80E0654}" srcOrd="0" destOrd="0" parTransId="{5C3FDC2C-C68C-4706-93C6-65CC2A2B45B4}" sibTransId="{8C5EA997-5E39-4A2F-9005-6C1C741304C9}"/>
    <dgm:cxn modelId="{37CCEC77-FFE2-184E-BA6A-7F8527AAE1F2}" type="presOf" srcId="{E69E984F-A7B6-40A9-8352-94D3428BD9D9}" destId="{3795EA2C-BFA2-4E48-8EB2-EF642057503C}" srcOrd="0" destOrd="0" presId="urn:microsoft.com/office/officeart/2005/8/layout/chevron2"/>
    <dgm:cxn modelId="{81F43181-EE5F-B049-86FE-BD1BDD1E807C}" type="presOf" srcId="{575E9584-E5C8-4BF1-A4F9-4D03A80E0654}" destId="{04F42C02-D097-4D4C-A340-59DF53BB2E86}" srcOrd="0" destOrd="0" presId="urn:microsoft.com/office/officeart/2005/8/layout/chevron2"/>
    <dgm:cxn modelId="{13AEE193-3167-B048-BBA0-137CE7EC6B1C}" type="presOf" srcId="{88B7EC67-A6C6-4F82-92FC-7024BEB389CB}" destId="{4F522A55-29BC-4413-B61C-A0C7007B7F36}" srcOrd="0" destOrd="0" presId="urn:microsoft.com/office/officeart/2005/8/layout/chevron2"/>
    <dgm:cxn modelId="{446C4E3F-BA2C-4740-BC33-6C953F596CFE}" srcId="{E69E984F-A7B6-40A9-8352-94D3428BD9D9}" destId="{1F68FE17-6C4E-4632-957C-8EBC9BAD5A9B}" srcOrd="5" destOrd="0" parTransId="{4364FF8A-6481-4831-A351-6B777D059B77}" sibTransId="{F7D3CA89-A6BF-4662-BB50-24D78D1915BD}"/>
    <dgm:cxn modelId="{2FC7959C-1509-BB44-B883-78C370CAC768}" type="presOf" srcId="{002C87BE-41E8-4B47-AFCD-742A00F46648}" destId="{133A53F9-B9B1-4DC9-A416-4AADD6ECF526}" srcOrd="0" destOrd="0" presId="urn:microsoft.com/office/officeart/2005/8/layout/chevron2"/>
    <dgm:cxn modelId="{ACEF3CA5-2EC7-40E2-9980-1077443F6214}" srcId="{1F68FE17-6C4E-4632-957C-8EBC9BAD5A9B}" destId="{27D78633-2F1A-4C6A-9D3D-F02C04033D87}" srcOrd="0" destOrd="0" parTransId="{FDE8BD6E-DC3F-4C65-9ACF-389A5D48AE9C}" sibTransId="{49992ED8-D8A5-4C36-AC77-C1409C349EA2}"/>
    <dgm:cxn modelId="{07550D52-0147-4119-BF6E-3662734C70FE}" srcId="{E69E984F-A7B6-40A9-8352-94D3428BD9D9}" destId="{1A581B51-F311-496A-B120-5F1C4626BB0E}" srcOrd="3" destOrd="0" parTransId="{34DC4A3D-6BC3-4FFE-8DEF-71498E34B36C}" sibTransId="{CEE59E47-D1C6-421E-929B-0F0B0BCE8AAF}"/>
    <dgm:cxn modelId="{A2770666-EDE8-E84C-B3A4-A61CD1D0CF90}" type="presOf" srcId="{1F68FE17-6C4E-4632-957C-8EBC9BAD5A9B}" destId="{A243B187-A5C3-40A5-AA8F-6E9DB460BEE3}" srcOrd="0" destOrd="0" presId="urn:microsoft.com/office/officeart/2005/8/layout/chevron2"/>
    <dgm:cxn modelId="{ED58E403-8188-407D-8CB3-888BC0EF1D8E}" srcId="{002C87BE-41E8-4B47-AFCD-742A00F46648}" destId="{C4A180EE-E15A-446B-ACAC-B6E02DF9EC69}" srcOrd="0" destOrd="0" parTransId="{FFF1BF8E-DBC6-45ED-838E-D5F93D5CAACB}" sibTransId="{C9CA38E2-E99E-4046-A4F0-FEDAB5DF87D3}"/>
    <dgm:cxn modelId="{EF7B27AE-3338-0F45-8C2F-7FE0EA2A7462}" type="presOf" srcId="{A2402CD7-014C-4038-BA65-84B717761DBA}" destId="{E066F80C-68D4-4614-973C-B7B3ED781A44}" srcOrd="0" destOrd="0" presId="urn:microsoft.com/office/officeart/2005/8/layout/chevron2"/>
    <dgm:cxn modelId="{82DE1701-60E9-A644-A272-D8E0539DE2E0}" type="presOf" srcId="{C4A180EE-E15A-446B-ACAC-B6E02DF9EC69}" destId="{07AD303A-726B-4ECC-83A7-D5EB4AF258B3}" srcOrd="0" destOrd="0" presId="urn:microsoft.com/office/officeart/2005/8/layout/chevron2"/>
    <dgm:cxn modelId="{7991804B-879B-3644-9FC8-405E8BA1D100}" type="presOf" srcId="{59C3367B-D546-4559-ABD0-A3CEEB374E85}" destId="{699201F1-9D27-44B8-80E9-F6CC582FE47C}" srcOrd="0" destOrd="0" presId="urn:microsoft.com/office/officeart/2005/8/layout/chevron2"/>
    <dgm:cxn modelId="{A34A5C29-D635-5D46-BCFE-BFC93FB36F31}" type="presOf" srcId="{2F4A7778-1A76-47FA-9D77-1813DD563C17}" destId="{4F94A341-5D25-4ACC-AE67-42BFDBF1EAA1}" srcOrd="0" destOrd="0" presId="urn:microsoft.com/office/officeart/2005/8/layout/chevron2"/>
    <dgm:cxn modelId="{56FFBCC1-C039-4386-BB1C-62C293B5F194}" srcId="{59C3367B-D546-4559-ABD0-A3CEEB374E85}" destId="{88B7EC67-A6C6-4F82-92FC-7024BEB389CB}" srcOrd="0" destOrd="0" parTransId="{5882400A-25F6-453B-8F27-53F47CEA7427}" sibTransId="{D075F311-8FEE-40BC-B925-3E0B7AA1AD0E}"/>
    <dgm:cxn modelId="{884C95DD-3E6D-4ED4-94FC-1099145DAD42}" srcId="{E69E984F-A7B6-40A9-8352-94D3428BD9D9}" destId="{59C3367B-D546-4559-ABD0-A3CEEB374E85}" srcOrd="2" destOrd="0" parTransId="{E80FF96C-DE53-43C1-A667-B34C534E56CB}" sibTransId="{11CACB3C-0607-498D-81E5-D8EA24E1342C}"/>
    <dgm:cxn modelId="{1C2470F6-EFDD-7342-8D42-691BBDF6131C}" type="presOf" srcId="{27D78633-2F1A-4C6A-9D3D-F02C04033D87}" destId="{84F32E0F-87B9-4519-988E-E2400609DCD2}" srcOrd="0" destOrd="0" presId="urn:microsoft.com/office/officeart/2005/8/layout/chevron2"/>
    <dgm:cxn modelId="{5B4ED09A-94AA-42D4-8AB9-141211A13FC9}" srcId="{9BB7179E-ABE5-47AF-A8BF-00AD247F18DA}" destId="{A2402CD7-014C-4038-BA65-84B717761DBA}" srcOrd="0" destOrd="0" parTransId="{DF74D05C-F22C-4F48-AC2E-DE3546279F2F}" sibTransId="{1FADC748-7574-4D25-A0AA-4FECBA1A6DE4}"/>
    <dgm:cxn modelId="{05FBB44D-2FCD-47C0-A467-53F63A10D09D}" srcId="{E69E984F-A7B6-40A9-8352-94D3428BD9D9}" destId="{9BB7179E-ABE5-47AF-A8BF-00AD247F18DA}" srcOrd="1" destOrd="0" parTransId="{E9E7CDDA-F51B-41AE-A3E9-94772A886783}" sibTransId="{360EFEF2-66A5-41B9-B647-F86B8D985D12}"/>
    <dgm:cxn modelId="{29AE6800-F292-48F5-94C5-097AA9D2B450}" srcId="{575E9584-E5C8-4BF1-A4F9-4D03A80E0654}" destId="{2148BC5E-3C43-418E-B1E5-429D49E4FF88}" srcOrd="0" destOrd="0" parTransId="{CF7E44DA-53EC-4646-8D81-36AAAF447261}" sibTransId="{B6786259-084A-4F37-BC09-18D5E4DA7CC7}"/>
    <dgm:cxn modelId="{25CBE7E1-7BFC-4E90-841A-E1EC05400514}" srcId="{1A581B51-F311-496A-B120-5F1C4626BB0E}" destId="{2F4A7778-1A76-47FA-9D77-1813DD563C17}" srcOrd="0" destOrd="0" parTransId="{AAB7F5A0-1598-4995-A0F0-2C140A97DF55}" sibTransId="{ED551EC1-8621-4923-9128-2BF0D42EFC6C}"/>
    <dgm:cxn modelId="{49A353DE-B641-4C75-891D-A14BBA6B62FB}" srcId="{E69E984F-A7B6-40A9-8352-94D3428BD9D9}" destId="{002C87BE-41E8-4B47-AFCD-742A00F46648}" srcOrd="4" destOrd="0" parTransId="{EE9DA1A8-D93C-44FC-9F44-CFEC2A41BEC5}" sibTransId="{2CDE52A8-3A15-4172-A6EB-7CEB5CF6998A}"/>
    <dgm:cxn modelId="{3526B660-2776-2340-A807-AE063D738779}" type="presParOf" srcId="{3795EA2C-BFA2-4E48-8EB2-EF642057503C}" destId="{2F1070C0-FAE0-440B-B02C-877168C67DE7}" srcOrd="0" destOrd="0" presId="urn:microsoft.com/office/officeart/2005/8/layout/chevron2"/>
    <dgm:cxn modelId="{08200A24-9A2A-4649-A926-6C7816134739}" type="presParOf" srcId="{2F1070C0-FAE0-440B-B02C-877168C67DE7}" destId="{04F42C02-D097-4D4C-A340-59DF53BB2E86}" srcOrd="0" destOrd="0" presId="urn:microsoft.com/office/officeart/2005/8/layout/chevron2"/>
    <dgm:cxn modelId="{038A4CA0-F7EA-8644-8182-BFB2F9B4D8D0}" type="presParOf" srcId="{2F1070C0-FAE0-440B-B02C-877168C67DE7}" destId="{A56E4040-1B5C-4E2A-9788-E6B33FEA5013}" srcOrd="1" destOrd="0" presId="urn:microsoft.com/office/officeart/2005/8/layout/chevron2"/>
    <dgm:cxn modelId="{9083EA8C-50C6-E14C-946A-131C06F9436C}" type="presParOf" srcId="{3795EA2C-BFA2-4E48-8EB2-EF642057503C}" destId="{14F3D995-B4FA-4741-A3BC-283544077694}" srcOrd="1" destOrd="0" presId="urn:microsoft.com/office/officeart/2005/8/layout/chevron2"/>
    <dgm:cxn modelId="{0C3E2A63-E24C-204E-AEC7-03C33A5053C4}" type="presParOf" srcId="{3795EA2C-BFA2-4E48-8EB2-EF642057503C}" destId="{93BEE5DA-8D58-4EB7-997B-F86AA16C276F}" srcOrd="2" destOrd="0" presId="urn:microsoft.com/office/officeart/2005/8/layout/chevron2"/>
    <dgm:cxn modelId="{57EF6499-02D5-6043-8E69-2E0F3216B776}" type="presParOf" srcId="{93BEE5DA-8D58-4EB7-997B-F86AA16C276F}" destId="{AC2EBBAA-0149-469E-8609-9EA1F165E2D9}" srcOrd="0" destOrd="0" presId="urn:microsoft.com/office/officeart/2005/8/layout/chevron2"/>
    <dgm:cxn modelId="{BF8E353C-56FF-7548-AA92-E4BF14782EDD}" type="presParOf" srcId="{93BEE5DA-8D58-4EB7-997B-F86AA16C276F}" destId="{E066F80C-68D4-4614-973C-B7B3ED781A44}" srcOrd="1" destOrd="0" presId="urn:microsoft.com/office/officeart/2005/8/layout/chevron2"/>
    <dgm:cxn modelId="{5DBF546E-9E15-7448-8EF7-1E6E82F60835}" type="presParOf" srcId="{3795EA2C-BFA2-4E48-8EB2-EF642057503C}" destId="{BBC7DC7B-1AB5-4C91-8111-D71047CA90AB}" srcOrd="3" destOrd="0" presId="urn:microsoft.com/office/officeart/2005/8/layout/chevron2"/>
    <dgm:cxn modelId="{6B04C56C-FFA8-044D-BB3F-493380984C93}" type="presParOf" srcId="{3795EA2C-BFA2-4E48-8EB2-EF642057503C}" destId="{C52CCB20-B1F7-4F31-9F96-4EE535D8CF56}" srcOrd="4" destOrd="0" presId="urn:microsoft.com/office/officeart/2005/8/layout/chevron2"/>
    <dgm:cxn modelId="{D9B345B6-56B7-9440-8C71-B765D6BF3AD9}" type="presParOf" srcId="{C52CCB20-B1F7-4F31-9F96-4EE535D8CF56}" destId="{699201F1-9D27-44B8-80E9-F6CC582FE47C}" srcOrd="0" destOrd="0" presId="urn:microsoft.com/office/officeart/2005/8/layout/chevron2"/>
    <dgm:cxn modelId="{94435FD7-9480-164B-993C-2DDD687EE47A}" type="presParOf" srcId="{C52CCB20-B1F7-4F31-9F96-4EE535D8CF56}" destId="{4F522A55-29BC-4413-B61C-A0C7007B7F36}" srcOrd="1" destOrd="0" presId="urn:microsoft.com/office/officeart/2005/8/layout/chevron2"/>
    <dgm:cxn modelId="{87C4A8C6-043B-D44B-8745-928491143B7A}" type="presParOf" srcId="{3795EA2C-BFA2-4E48-8EB2-EF642057503C}" destId="{D3CD960C-BBB7-4744-85D9-C21DBA27ED42}" srcOrd="5" destOrd="0" presId="urn:microsoft.com/office/officeart/2005/8/layout/chevron2"/>
    <dgm:cxn modelId="{A43A68F8-B2AA-2140-BBAB-8A3D30CAB5E0}" type="presParOf" srcId="{3795EA2C-BFA2-4E48-8EB2-EF642057503C}" destId="{B1B9D28F-FA5C-48CF-B7BC-BA64342D9F2A}" srcOrd="6" destOrd="0" presId="urn:microsoft.com/office/officeart/2005/8/layout/chevron2"/>
    <dgm:cxn modelId="{280DD1BE-CDD3-9A4C-9617-34F190E9D703}" type="presParOf" srcId="{B1B9D28F-FA5C-48CF-B7BC-BA64342D9F2A}" destId="{6D8CE632-5524-4634-9654-24CFBC74FFD8}" srcOrd="0" destOrd="0" presId="urn:microsoft.com/office/officeart/2005/8/layout/chevron2"/>
    <dgm:cxn modelId="{FD2A2266-1CCF-844C-A438-4770E699906D}" type="presParOf" srcId="{B1B9D28F-FA5C-48CF-B7BC-BA64342D9F2A}" destId="{4F94A341-5D25-4ACC-AE67-42BFDBF1EAA1}" srcOrd="1" destOrd="0" presId="urn:microsoft.com/office/officeart/2005/8/layout/chevron2"/>
    <dgm:cxn modelId="{05016332-6283-FE4C-B209-CBAA19458CCF}" type="presParOf" srcId="{3795EA2C-BFA2-4E48-8EB2-EF642057503C}" destId="{85413804-E166-46DA-BA2B-156E70D31D5D}" srcOrd="7" destOrd="0" presId="urn:microsoft.com/office/officeart/2005/8/layout/chevron2"/>
    <dgm:cxn modelId="{D4631867-00F0-4C42-9047-9AA24FE41769}" type="presParOf" srcId="{3795EA2C-BFA2-4E48-8EB2-EF642057503C}" destId="{2124DAFB-AD32-4F90-A0D8-12DF9A00C025}" srcOrd="8" destOrd="0" presId="urn:microsoft.com/office/officeart/2005/8/layout/chevron2"/>
    <dgm:cxn modelId="{064CA866-C38E-2542-86CC-725B3C2E36B7}" type="presParOf" srcId="{2124DAFB-AD32-4F90-A0D8-12DF9A00C025}" destId="{133A53F9-B9B1-4DC9-A416-4AADD6ECF526}" srcOrd="0" destOrd="0" presId="urn:microsoft.com/office/officeart/2005/8/layout/chevron2"/>
    <dgm:cxn modelId="{61396C22-37AE-8D41-A534-07AB14A2C9A1}" type="presParOf" srcId="{2124DAFB-AD32-4F90-A0D8-12DF9A00C025}" destId="{07AD303A-726B-4ECC-83A7-D5EB4AF258B3}" srcOrd="1" destOrd="0" presId="urn:microsoft.com/office/officeart/2005/8/layout/chevron2"/>
    <dgm:cxn modelId="{A053DDCA-F431-0948-91A0-BD5C394B8F03}" type="presParOf" srcId="{3795EA2C-BFA2-4E48-8EB2-EF642057503C}" destId="{05AD04CF-9C89-415C-9783-41B488C6CD87}" srcOrd="9" destOrd="0" presId="urn:microsoft.com/office/officeart/2005/8/layout/chevron2"/>
    <dgm:cxn modelId="{B8818CF3-427D-8447-8392-05960A68EA02}" type="presParOf" srcId="{3795EA2C-BFA2-4E48-8EB2-EF642057503C}" destId="{D703891E-87F5-46DC-80D6-F5629C825FDC}" srcOrd="10" destOrd="0" presId="urn:microsoft.com/office/officeart/2005/8/layout/chevron2"/>
    <dgm:cxn modelId="{3E210DBA-5582-D14C-86FC-4BB64E42D015}" type="presParOf" srcId="{D703891E-87F5-46DC-80D6-F5629C825FDC}" destId="{A243B187-A5C3-40A5-AA8F-6E9DB460BEE3}" srcOrd="0" destOrd="0" presId="urn:microsoft.com/office/officeart/2005/8/layout/chevron2"/>
    <dgm:cxn modelId="{E8174C72-B5C7-3C4B-BC75-B987A789AC70}" type="presParOf" srcId="{D703891E-87F5-46DC-80D6-F5629C825FDC}" destId="{84F32E0F-87B9-4519-988E-E2400609DCD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4C6C33-D062-4A48-AD11-74CFEFF5A281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B958396-A362-4C44-8CD9-602C57320197}">
      <dgm:prSet phldrT="[文本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CN" altLang="en-US" sz="2800" b="1" dirty="0" smtClean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rPr>
            <a:t>降低成本</a:t>
          </a:r>
          <a:endParaRPr lang="zh-CN" altLang="en-US" sz="2800" b="1" dirty="0">
            <a:solidFill>
              <a:srgbClr val="FFFFFF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AA5E8EDA-F738-4050-BBD3-084B4B0808AB}" type="parTrans" cxnId="{3BFC6B20-2F0B-461E-9431-06C5C20ECAA4}">
      <dgm:prSet/>
      <dgm:spPr/>
      <dgm:t>
        <a:bodyPr/>
        <a:lstStyle/>
        <a:p>
          <a:endParaRPr lang="zh-CN" altLang="en-US"/>
        </a:p>
      </dgm:t>
    </dgm:pt>
    <dgm:pt modelId="{19C56BD5-B911-4BBD-AEB3-3490CF9A65E1}" type="sibTrans" cxnId="{3BFC6B20-2F0B-461E-9431-06C5C20ECAA4}">
      <dgm:prSet/>
      <dgm:spPr/>
      <dgm:t>
        <a:bodyPr/>
        <a:lstStyle/>
        <a:p>
          <a:endParaRPr lang="zh-CN" altLang="en-US"/>
        </a:p>
      </dgm:t>
    </dgm:pt>
    <dgm:pt modelId="{31CD0E3F-D353-4E89-BC8F-9F1FFF70CE8C}">
      <dgm:prSet phldrT="[文本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1200" b="1" dirty="0" smtClean="0">
              <a:solidFill>
                <a:schemeClr val="tx1"/>
              </a:solidFill>
            </a:rPr>
            <a:t>降低時間成本 </a:t>
          </a:r>
          <a:endParaRPr lang="zh-CN" altLang="en-US" sz="1200" b="1" dirty="0">
            <a:solidFill>
              <a:schemeClr val="tx1"/>
            </a:solidFill>
          </a:endParaRPr>
        </a:p>
      </dgm:t>
    </dgm:pt>
    <dgm:pt modelId="{6B303FA0-E123-45A6-814B-076F3B2F1C7C}" type="parTrans" cxnId="{CAA1F6E4-3BC2-4979-92A2-0CF500D93882}">
      <dgm:prSet/>
      <dgm:spPr/>
      <dgm:t>
        <a:bodyPr/>
        <a:lstStyle/>
        <a:p>
          <a:endParaRPr lang="zh-CN" altLang="en-US"/>
        </a:p>
      </dgm:t>
    </dgm:pt>
    <dgm:pt modelId="{A49851AF-E215-4D24-9F12-E09E4CA2F711}" type="sibTrans" cxnId="{CAA1F6E4-3BC2-4979-92A2-0CF500D93882}">
      <dgm:prSet/>
      <dgm:spPr/>
      <dgm:t>
        <a:bodyPr/>
        <a:lstStyle/>
        <a:p>
          <a:endParaRPr lang="zh-CN" altLang="en-US"/>
        </a:p>
      </dgm:t>
    </dgm:pt>
    <dgm:pt modelId="{DE2ED063-3CE4-4F44-A5F4-4B5305CAAA73}">
      <dgm:prSet phldrT="[文本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CN" altLang="en-US" sz="2800" b="1" dirty="0" smtClean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rPr>
            <a:t>提升能力</a:t>
          </a:r>
          <a:endParaRPr lang="zh-CN" altLang="en-US" sz="2800" b="1" dirty="0">
            <a:solidFill>
              <a:srgbClr val="FFFFFF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A79FD724-4F99-43E0-9CBA-E94AC21678ED}" type="parTrans" cxnId="{0E873786-A861-46B8-8506-295ACFFA7094}">
      <dgm:prSet/>
      <dgm:spPr/>
      <dgm:t>
        <a:bodyPr/>
        <a:lstStyle/>
        <a:p>
          <a:endParaRPr lang="zh-CN" altLang="en-US"/>
        </a:p>
      </dgm:t>
    </dgm:pt>
    <dgm:pt modelId="{1B0A1641-2850-4606-A700-9D82323BCA32}" type="sibTrans" cxnId="{0E873786-A861-46B8-8506-295ACFFA7094}">
      <dgm:prSet/>
      <dgm:spPr/>
      <dgm:t>
        <a:bodyPr/>
        <a:lstStyle/>
        <a:p>
          <a:endParaRPr lang="zh-CN" altLang="en-US"/>
        </a:p>
      </dgm:t>
    </dgm:pt>
    <dgm:pt modelId="{81A0E6CF-BEB9-4D08-BFDF-9CB8DB8C7169}">
      <dgm:prSet phldrT="[文本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1200" b="1" smtClean="0">
              <a:solidFill>
                <a:schemeClr val="tx1"/>
              </a:solidFill>
              <a:latin typeface="Calibri" pitchFamily="34" charset="0"/>
              <a:ea typeface="宋体" pitchFamily="2" charset="-122"/>
            </a:rPr>
            <a:t>提升工作效率</a:t>
          </a:r>
          <a:endParaRPr lang="zh-CN" altLang="en-US" sz="1200" b="1" dirty="0">
            <a:solidFill>
              <a:schemeClr val="tx1"/>
            </a:solidFill>
          </a:endParaRPr>
        </a:p>
      </dgm:t>
    </dgm:pt>
    <dgm:pt modelId="{7D2404CA-6382-4381-8669-FC49C9842E88}" type="parTrans" cxnId="{39EEABBF-74D9-4BC7-BCC8-9FA83278BB4F}">
      <dgm:prSet/>
      <dgm:spPr/>
      <dgm:t>
        <a:bodyPr/>
        <a:lstStyle/>
        <a:p>
          <a:endParaRPr lang="zh-CN" altLang="en-US"/>
        </a:p>
      </dgm:t>
    </dgm:pt>
    <dgm:pt modelId="{60108CE7-0686-4FE3-862F-0E5F7189C8BF}" type="sibTrans" cxnId="{39EEABBF-74D9-4BC7-BCC8-9FA83278BB4F}">
      <dgm:prSet/>
      <dgm:spPr/>
      <dgm:t>
        <a:bodyPr/>
        <a:lstStyle/>
        <a:p>
          <a:endParaRPr lang="zh-CN" altLang="en-US"/>
        </a:p>
      </dgm:t>
    </dgm:pt>
    <dgm:pt modelId="{7859537A-2D05-4F28-B6EA-CA2EFB0059FC}">
      <dgm:prSet phldrT="[文本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1200" b="1" smtClean="0">
              <a:solidFill>
                <a:schemeClr val="tx1"/>
              </a:solidFill>
              <a:latin typeface="宋体" pitchFamily="2" charset="-122"/>
              <a:ea typeface="宋体" pitchFamily="2" charset="-122"/>
            </a:rPr>
            <a:t>隨時隨地以熟悉方式訪問</a:t>
          </a:r>
          <a:endParaRPr lang="zh-CN" altLang="en-US" sz="1200" b="1" dirty="0">
            <a:solidFill>
              <a:schemeClr val="tx1"/>
            </a:solidFill>
            <a:latin typeface="宋体" pitchFamily="2" charset="-122"/>
            <a:ea typeface="宋体" pitchFamily="2" charset="-122"/>
          </a:endParaRPr>
        </a:p>
      </dgm:t>
    </dgm:pt>
    <dgm:pt modelId="{00CEC4B3-9F7F-4501-B7AE-F3B5A8EBD29B}" type="parTrans" cxnId="{B316C209-CB64-43D0-91C9-E2EA6A4BD0A9}">
      <dgm:prSet/>
      <dgm:spPr/>
      <dgm:t>
        <a:bodyPr/>
        <a:lstStyle/>
        <a:p>
          <a:endParaRPr lang="zh-CN" altLang="en-US"/>
        </a:p>
      </dgm:t>
    </dgm:pt>
    <dgm:pt modelId="{5A7B3406-6689-4771-81B1-4991D3E5663A}" type="sibTrans" cxnId="{B316C209-CB64-43D0-91C9-E2EA6A4BD0A9}">
      <dgm:prSet/>
      <dgm:spPr/>
      <dgm:t>
        <a:bodyPr/>
        <a:lstStyle/>
        <a:p>
          <a:endParaRPr lang="zh-CN" altLang="en-US"/>
        </a:p>
      </dgm:t>
    </dgm:pt>
    <dgm:pt modelId="{8EF034AB-58EF-4142-82D4-76A60E57C15F}">
      <dgm:prSet phldrT="[文本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TW" altLang="en-US" sz="2800" b="1" dirty="0" smtClean="0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rPr>
            <a:t>最佳體驗</a:t>
          </a:r>
          <a:endParaRPr lang="zh-CN" altLang="en-US" sz="2800" b="1" dirty="0">
            <a:solidFill>
              <a:srgbClr val="FFFFFF"/>
            </a:solidFill>
            <a:latin typeface="微軟正黑體" pitchFamily="34" charset="-120"/>
            <a:ea typeface="微軟正黑體" pitchFamily="34" charset="-120"/>
          </a:endParaRPr>
        </a:p>
      </dgm:t>
    </dgm:pt>
    <dgm:pt modelId="{89890EB5-8974-44AB-A7C6-E82F56222029}" type="parTrans" cxnId="{E5D41237-BABE-4779-96A3-B50AD4952C41}">
      <dgm:prSet/>
      <dgm:spPr/>
      <dgm:t>
        <a:bodyPr/>
        <a:lstStyle/>
        <a:p>
          <a:endParaRPr lang="zh-CN" altLang="en-US"/>
        </a:p>
      </dgm:t>
    </dgm:pt>
    <dgm:pt modelId="{E4A42431-915C-4817-9A5E-C00FAEF062C4}" type="sibTrans" cxnId="{E5D41237-BABE-4779-96A3-B50AD4952C41}">
      <dgm:prSet/>
      <dgm:spPr/>
      <dgm:t>
        <a:bodyPr/>
        <a:lstStyle/>
        <a:p>
          <a:endParaRPr lang="zh-CN" altLang="en-US"/>
        </a:p>
      </dgm:t>
    </dgm:pt>
    <dgm:pt modelId="{F0449385-CFC0-4DF6-A214-EFF43C0A42AC}">
      <dgm:prSet phldrT="[文本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TW" altLang="en-US" sz="2800" b="1" dirty="0" smtClean="0">
              <a:latin typeface="微軟正黑體" pitchFamily="34" charset="-120"/>
              <a:ea typeface="微軟正黑體" pitchFamily="34" charset="-120"/>
            </a:rPr>
            <a:t>優越技術</a:t>
          </a:r>
          <a:endParaRPr lang="zh-CN" altLang="en-US" sz="2800" b="1" dirty="0">
            <a:latin typeface="微軟正黑體" pitchFamily="34" charset="-120"/>
            <a:ea typeface="微軟正黑體" pitchFamily="34" charset="-120"/>
          </a:endParaRPr>
        </a:p>
      </dgm:t>
    </dgm:pt>
    <dgm:pt modelId="{7A614E5A-D8AC-42CA-85B0-097C303FA7FF}" type="parTrans" cxnId="{7B4F6A9A-34D8-4BD7-AAA6-739D8EC1E13C}">
      <dgm:prSet/>
      <dgm:spPr/>
      <dgm:t>
        <a:bodyPr/>
        <a:lstStyle/>
        <a:p>
          <a:endParaRPr lang="zh-CN" altLang="en-US"/>
        </a:p>
      </dgm:t>
    </dgm:pt>
    <dgm:pt modelId="{F4EEC947-14DC-4268-9E22-9E03F40C793F}" type="sibTrans" cxnId="{7B4F6A9A-34D8-4BD7-AAA6-739D8EC1E13C}">
      <dgm:prSet/>
      <dgm:spPr/>
      <dgm:t>
        <a:bodyPr/>
        <a:lstStyle/>
        <a:p>
          <a:endParaRPr lang="zh-CN" altLang="en-US"/>
        </a:p>
      </dgm:t>
    </dgm:pt>
    <dgm:pt modelId="{AC937EB5-6118-4B89-8E43-42AE0549CCAB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1200" b="1" smtClean="0">
              <a:solidFill>
                <a:schemeClr val="tx1"/>
              </a:solidFill>
              <a:latin typeface="Calibri" pitchFamily="34" charset="0"/>
              <a:ea typeface="宋体" pitchFamily="2" charset="-122"/>
            </a:rPr>
            <a:t>雲計算技術</a:t>
          </a:r>
          <a:endParaRPr lang="zh-CN" altLang="en-US" sz="1200" b="1" dirty="0">
            <a:solidFill>
              <a:schemeClr val="tx1"/>
            </a:solidFill>
          </a:endParaRPr>
        </a:p>
      </dgm:t>
    </dgm:pt>
    <dgm:pt modelId="{E8E9739A-9181-4907-896A-D9C1005EDD35}" type="parTrans" cxnId="{1FFB5D9A-9D0F-410D-A405-20EB1D1586E4}">
      <dgm:prSet/>
      <dgm:spPr/>
      <dgm:t>
        <a:bodyPr/>
        <a:lstStyle/>
        <a:p>
          <a:endParaRPr lang="zh-CN" altLang="en-US"/>
        </a:p>
      </dgm:t>
    </dgm:pt>
    <dgm:pt modelId="{7D8429E6-2592-465C-AC51-FF9F3AF78623}" type="sibTrans" cxnId="{1FFB5D9A-9D0F-410D-A405-20EB1D1586E4}">
      <dgm:prSet/>
      <dgm:spPr/>
      <dgm:t>
        <a:bodyPr/>
        <a:lstStyle/>
        <a:p>
          <a:endParaRPr lang="zh-CN" altLang="en-US"/>
        </a:p>
      </dgm:t>
    </dgm:pt>
    <dgm:pt modelId="{5933C085-8D4F-4230-A622-C5BB9931AFC4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zh-CN" altLang="en-US" sz="1200" b="1" dirty="0" smtClean="0">
            <a:solidFill>
              <a:schemeClr val="tx1"/>
            </a:solidFill>
            <a:latin typeface="Calibri" pitchFamily="34" charset="0"/>
            <a:ea typeface="宋体" pitchFamily="2" charset="-122"/>
          </a:endParaRPr>
        </a:p>
      </dgm:t>
    </dgm:pt>
    <dgm:pt modelId="{B69BF9A3-D5E7-41BC-9459-1C39686284C6}" type="parTrans" cxnId="{09726C96-6242-4A79-A2C2-CF0B219F397A}">
      <dgm:prSet/>
      <dgm:spPr/>
      <dgm:t>
        <a:bodyPr/>
        <a:lstStyle/>
        <a:p>
          <a:endParaRPr lang="zh-CN" altLang="en-US"/>
        </a:p>
      </dgm:t>
    </dgm:pt>
    <dgm:pt modelId="{6CDA6301-A75B-4A52-99AF-102286609922}" type="sibTrans" cxnId="{09726C96-6242-4A79-A2C2-CF0B219F397A}">
      <dgm:prSet/>
      <dgm:spPr/>
      <dgm:t>
        <a:bodyPr/>
        <a:lstStyle/>
        <a:p>
          <a:endParaRPr lang="zh-CN" altLang="en-US"/>
        </a:p>
      </dgm:t>
    </dgm:pt>
    <dgm:pt modelId="{239DEBC7-206A-4E9B-A9CD-9A92ADE243A6}">
      <dgm:prSet custT="1"/>
      <dgm:spPr/>
      <dgm:t>
        <a:bodyPr/>
        <a:lstStyle/>
        <a:p>
          <a:r>
            <a:rPr lang="zh-TW" altLang="en-US" sz="1200" b="1" dirty="0">
              <a:solidFill>
                <a:schemeClr val="tx1"/>
              </a:solidFill>
            </a:rPr>
            <a:t>降低業務風險成本 </a:t>
          </a:r>
        </a:p>
      </dgm:t>
    </dgm:pt>
    <dgm:pt modelId="{5B011DAA-36E0-429F-8C78-E168F090EACA}" type="parTrans" cxnId="{7520CEAC-1714-4C83-B53A-580013777365}">
      <dgm:prSet/>
      <dgm:spPr/>
      <dgm:t>
        <a:bodyPr/>
        <a:lstStyle/>
        <a:p>
          <a:endParaRPr lang="zh-TW" altLang="en-US"/>
        </a:p>
      </dgm:t>
    </dgm:pt>
    <dgm:pt modelId="{25CF8BB8-E4CA-451B-87DA-C82377B92FA1}" type="sibTrans" cxnId="{7520CEAC-1714-4C83-B53A-580013777365}">
      <dgm:prSet/>
      <dgm:spPr/>
      <dgm:t>
        <a:bodyPr/>
        <a:lstStyle/>
        <a:p>
          <a:endParaRPr lang="zh-TW" altLang="en-US"/>
        </a:p>
      </dgm:t>
    </dgm:pt>
    <dgm:pt modelId="{E195AE22-694D-440E-9289-5D40AF5C1CB4}">
      <dgm:prSet custT="1"/>
      <dgm:spPr/>
      <dgm:t>
        <a:bodyPr/>
        <a:lstStyle/>
        <a:p>
          <a:r>
            <a:rPr lang="zh-TW" altLang="en-US" sz="1200" b="1" dirty="0">
              <a:solidFill>
                <a:schemeClr val="tx1"/>
              </a:solidFill>
            </a:rPr>
            <a:t>降低測試和故障排除成本 </a:t>
          </a:r>
        </a:p>
      </dgm:t>
    </dgm:pt>
    <dgm:pt modelId="{4E7DE92F-7B47-45D5-AC80-15E16B8F203D}" type="parTrans" cxnId="{CDA0BCD1-FD4E-48FD-97EE-56142607338F}">
      <dgm:prSet/>
      <dgm:spPr/>
      <dgm:t>
        <a:bodyPr/>
        <a:lstStyle/>
        <a:p>
          <a:endParaRPr lang="zh-TW" altLang="en-US"/>
        </a:p>
      </dgm:t>
    </dgm:pt>
    <dgm:pt modelId="{A6AC3676-EFFE-4E81-ADBB-07CAA3DF2CB7}" type="sibTrans" cxnId="{CDA0BCD1-FD4E-48FD-97EE-56142607338F}">
      <dgm:prSet/>
      <dgm:spPr/>
      <dgm:t>
        <a:bodyPr/>
        <a:lstStyle/>
        <a:p>
          <a:endParaRPr lang="zh-TW" altLang="en-US"/>
        </a:p>
      </dgm:t>
    </dgm:pt>
    <dgm:pt modelId="{7637565E-6CF4-4AA3-86FA-B58AA929B9CA}">
      <dgm:prSet custT="1"/>
      <dgm:spPr/>
      <dgm:t>
        <a:bodyPr/>
        <a:lstStyle/>
        <a:p>
          <a:r>
            <a:rPr lang="zh-TW" altLang="en-US" sz="1200" b="1" dirty="0">
              <a:solidFill>
                <a:schemeClr val="tx1"/>
              </a:solidFill>
            </a:rPr>
            <a:t>降低管理、維護成本 </a:t>
          </a:r>
        </a:p>
      </dgm:t>
    </dgm:pt>
    <dgm:pt modelId="{EA23FC60-9039-4D81-B2AA-13197EFBCA04}" type="parTrans" cxnId="{FDB94B12-E4A0-49FE-A6FB-B47B8F8322A0}">
      <dgm:prSet/>
      <dgm:spPr/>
      <dgm:t>
        <a:bodyPr/>
        <a:lstStyle/>
        <a:p>
          <a:endParaRPr lang="zh-TW" altLang="en-US"/>
        </a:p>
      </dgm:t>
    </dgm:pt>
    <dgm:pt modelId="{B3BF640B-773B-4037-A85F-1C4AEE04D1DA}" type="sibTrans" cxnId="{FDB94B12-E4A0-49FE-A6FB-B47B8F8322A0}">
      <dgm:prSet/>
      <dgm:spPr/>
      <dgm:t>
        <a:bodyPr/>
        <a:lstStyle/>
        <a:p>
          <a:endParaRPr lang="zh-TW" altLang="en-US"/>
        </a:p>
      </dgm:t>
    </dgm:pt>
    <dgm:pt modelId="{1119D3DB-EA5E-4573-AD0F-65CE12DF83CE}">
      <dgm:prSet custT="1"/>
      <dgm:spPr/>
      <dgm:t>
        <a:bodyPr/>
        <a:lstStyle/>
        <a:p>
          <a:r>
            <a:rPr lang="zh-TW" altLang="en-US" sz="1200" b="1" dirty="0" smtClean="0">
              <a:solidFill>
                <a:schemeClr val="tx1"/>
              </a:solidFill>
              <a:latin typeface="Calibri" pitchFamily="34" charset="0"/>
              <a:ea typeface="宋体" pitchFamily="2" charset="-122"/>
            </a:rPr>
            <a:t>提升客戶體驗</a:t>
          </a:r>
        </a:p>
      </dgm:t>
    </dgm:pt>
    <dgm:pt modelId="{A9392E54-8CE8-4457-AFC5-C5548723BBBB}" type="parTrans" cxnId="{699118A5-229B-4A15-8C58-AE13ECBD2FBC}">
      <dgm:prSet/>
      <dgm:spPr/>
      <dgm:t>
        <a:bodyPr/>
        <a:lstStyle/>
        <a:p>
          <a:endParaRPr lang="zh-TW" altLang="en-US"/>
        </a:p>
      </dgm:t>
    </dgm:pt>
    <dgm:pt modelId="{95B95CC7-6677-458F-BBCD-6A6A58A14F3B}" type="sibTrans" cxnId="{699118A5-229B-4A15-8C58-AE13ECBD2FBC}">
      <dgm:prSet/>
      <dgm:spPr/>
      <dgm:t>
        <a:bodyPr/>
        <a:lstStyle/>
        <a:p>
          <a:endParaRPr lang="zh-TW" altLang="en-US"/>
        </a:p>
      </dgm:t>
    </dgm:pt>
    <dgm:pt modelId="{0F7CA30F-12F2-4BE5-8159-DBE04D0DF82B}">
      <dgm:prSet custT="1"/>
      <dgm:spPr/>
      <dgm:t>
        <a:bodyPr/>
        <a:lstStyle/>
        <a:p>
          <a:r>
            <a:rPr lang="zh-TW" altLang="en-US" sz="1200" b="1" dirty="0" smtClean="0">
              <a:solidFill>
                <a:schemeClr val="tx1"/>
              </a:solidFill>
              <a:latin typeface="Calibri" pitchFamily="34" charset="0"/>
              <a:ea typeface="宋体" pitchFamily="2" charset="-122"/>
            </a:rPr>
            <a:t>提升服務品質</a:t>
          </a:r>
        </a:p>
      </dgm:t>
    </dgm:pt>
    <dgm:pt modelId="{9D193FF1-5100-426D-968B-946D8A890143}" type="parTrans" cxnId="{33D4F8EC-595D-42E7-A325-48D9662B5D80}">
      <dgm:prSet/>
      <dgm:spPr/>
      <dgm:t>
        <a:bodyPr/>
        <a:lstStyle/>
        <a:p>
          <a:endParaRPr lang="zh-TW" altLang="en-US"/>
        </a:p>
      </dgm:t>
    </dgm:pt>
    <dgm:pt modelId="{AAC65B0A-56C1-4BC1-BBBA-3B841CBADD23}" type="sibTrans" cxnId="{33D4F8EC-595D-42E7-A325-48D9662B5D80}">
      <dgm:prSet/>
      <dgm:spPr/>
      <dgm:t>
        <a:bodyPr/>
        <a:lstStyle/>
        <a:p>
          <a:endParaRPr lang="zh-TW" altLang="en-US"/>
        </a:p>
      </dgm:t>
    </dgm:pt>
    <dgm:pt modelId="{50D30C20-33AA-41E4-9291-83CCC206756D}">
      <dgm:prSet custT="1"/>
      <dgm:spPr/>
      <dgm:t>
        <a:bodyPr/>
        <a:lstStyle/>
        <a:p>
          <a:endParaRPr lang="zh-TW" altLang="en-US" sz="1200" b="1" dirty="0" smtClean="0">
            <a:solidFill>
              <a:schemeClr val="tx1"/>
            </a:solidFill>
            <a:latin typeface="Calibri" pitchFamily="34" charset="0"/>
            <a:ea typeface="宋体" pitchFamily="2" charset="-122"/>
          </a:endParaRPr>
        </a:p>
      </dgm:t>
    </dgm:pt>
    <dgm:pt modelId="{D93F69D3-DB4B-45EC-A417-DEE4421C4CE8}" type="parTrans" cxnId="{7E7835FC-70AC-41F8-A5C0-5661E182858F}">
      <dgm:prSet/>
      <dgm:spPr/>
      <dgm:t>
        <a:bodyPr/>
        <a:lstStyle/>
        <a:p>
          <a:endParaRPr lang="zh-TW" altLang="en-US"/>
        </a:p>
      </dgm:t>
    </dgm:pt>
    <dgm:pt modelId="{EC31C487-C7D2-4600-9869-BC5AE1121039}" type="sibTrans" cxnId="{7E7835FC-70AC-41F8-A5C0-5661E182858F}">
      <dgm:prSet/>
      <dgm:spPr/>
      <dgm:t>
        <a:bodyPr/>
        <a:lstStyle/>
        <a:p>
          <a:endParaRPr lang="zh-TW" altLang="en-US"/>
        </a:p>
      </dgm:t>
    </dgm:pt>
    <dgm:pt modelId="{D3CC97A9-9B6B-46F8-8151-DE000B83A1E2}">
      <dgm:prSet custT="1"/>
      <dgm:spPr/>
      <dgm:t>
        <a:bodyPr/>
        <a:lstStyle/>
        <a:p>
          <a:endParaRPr lang="zh-TW" altLang="en-US" sz="1200" b="1" dirty="0" smtClean="0">
            <a:solidFill>
              <a:schemeClr val="tx1"/>
            </a:solidFill>
            <a:latin typeface="Calibri" pitchFamily="34" charset="0"/>
            <a:ea typeface="宋体" pitchFamily="2" charset="-122"/>
          </a:endParaRPr>
        </a:p>
      </dgm:t>
    </dgm:pt>
    <dgm:pt modelId="{89643DDD-3AE1-4A42-B954-FC82BA17A610}" type="parTrans" cxnId="{D53F31D2-9583-43E8-9378-209D1A9CE3FB}">
      <dgm:prSet/>
      <dgm:spPr/>
      <dgm:t>
        <a:bodyPr/>
        <a:lstStyle/>
        <a:p>
          <a:endParaRPr lang="zh-TW" altLang="en-US"/>
        </a:p>
      </dgm:t>
    </dgm:pt>
    <dgm:pt modelId="{93DE8EEC-0BE2-4171-AB35-CDB5402533DC}" type="sibTrans" cxnId="{D53F31D2-9583-43E8-9378-209D1A9CE3FB}">
      <dgm:prSet/>
      <dgm:spPr/>
      <dgm:t>
        <a:bodyPr/>
        <a:lstStyle/>
        <a:p>
          <a:endParaRPr lang="zh-TW" altLang="en-US"/>
        </a:p>
      </dgm:t>
    </dgm:pt>
    <dgm:pt modelId="{EEA64EED-EC3F-4FE9-9A8A-0C17CB2C4956}">
      <dgm:prSet custT="1"/>
      <dgm:spPr/>
      <dgm:t>
        <a:bodyPr/>
        <a:lstStyle/>
        <a:p>
          <a:endParaRPr lang="zh-TW" altLang="en-US" sz="1200" b="1" dirty="0" smtClean="0">
            <a:solidFill>
              <a:schemeClr val="tx1"/>
            </a:solidFill>
            <a:latin typeface="Calibri" pitchFamily="34" charset="0"/>
            <a:ea typeface="宋体" pitchFamily="2" charset="-122"/>
          </a:endParaRPr>
        </a:p>
      </dgm:t>
    </dgm:pt>
    <dgm:pt modelId="{AF288872-1154-48D3-927D-3F0025DF1BF2}" type="parTrans" cxnId="{87D4AB5A-A669-497A-9055-55B8BF1E4D5E}">
      <dgm:prSet/>
      <dgm:spPr/>
      <dgm:t>
        <a:bodyPr/>
        <a:lstStyle/>
        <a:p>
          <a:endParaRPr lang="zh-TW" altLang="en-US"/>
        </a:p>
      </dgm:t>
    </dgm:pt>
    <dgm:pt modelId="{0FAC11D4-9AE0-47BB-984F-3A8B7AD6B97D}" type="sibTrans" cxnId="{87D4AB5A-A669-497A-9055-55B8BF1E4D5E}">
      <dgm:prSet/>
      <dgm:spPr/>
      <dgm:t>
        <a:bodyPr/>
        <a:lstStyle/>
        <a:p>
          <a:endParaRPr lang="zh-TW" altLang="en-US"/>
        </a:p>
      </dgm:t>
    </dgm:pt>
    <dgm:pt modelId="{2350A796-58E5-4300-8243-0C86BD2CDD3C}">
      <dgm:prSet custT="1"/>
      <dgm:spPr/>
      <dgm:t>
        <a:bodyPr/>
        <a:lstStyle/>
        <a:p>
          <a:r>
            <a:rPr lang="zh-TW" altLang="en-US" sz="1200" b="1" dirty="0" smtClean="0">
              <a:solidFill>
                <a:schemeClr val="tx1"/>
              </a:solidFill>
              <a:latin typeface="Calibri" pitchFamily="34" charset="0"/>
              <a:ea typeface="宋体" pitchFamily="2" charset="-122"/>
            </a:rPr>
            <a:t>跨平臺跨系統</a:t>
          </a:r>
        </a:p>
      </dgm:t>
    </dgm:pt>
    <dgm:pt modelId="{C1BF51A4-88F8-4E6A-9690-001BBFEAD67D}" type="parTrans" cxnId="{F03C5FA8-FF07-4151-90CD-269E8F9DD245}">
      <dgm:prSet/>
      <dgm:spPr/>
      <dgm:t>
        <a:bodyPr/>
        <a:lstStyle/>
        <a:p>
          <a:endParaRPr lang="zh-TW" altLang="en-US"/>
        </a:p>
      </dgm:t>
    </dgm:pt>
    <dgm:pt modelId="{D0467B2E-759D-4BA6-B3BA-30C6FAAD36D2}" type="sibTrans" cxnId="{F03C5FA8-FF07-4151-90CD-269E8F9DD245}">
      <dgm:prSet/>
      <dgm:spPr/>
      <dgm:t>
        <a:bodyPr/>
        <a:lstStyle/>
        <a:p>
          <a:endParaRPr lang="zh-TW" altLang="en-US"/>
        </a:p>
      </dgm:t>
    </dgm:pt>
    <dgm:pt modelId="{1FB21D29-CEBE-4B95-BC05-0EF2634FCF11}">
      <dgm:prSet custT="1"/>
      <dgm:spPr/>
      <dgm:t>
        <a:bodyPr/>
        <a:lstStyle/>
        <a:p>
          <a:r>
            <a:rPr lang="zh-TW" altLang="en-US" sz="1200" b="1" dirty="0" smtClean="0">
              <a:solidFill>
                <a:schemeClr val="tx1"/>
              </a:solidFill>
              <a:latin typeface="Calibri" pitchFamily="34" charset="0"/>
              <a:ea typeface="宋体" pitchFamily="2" charset="-122"/>
            </a:rPr>
            <a:t>高安全性</a:t>
          </a:r>
        </a:p>
      </dgm:t>
    </dgm:pt>
    <dgm:pt modelId="{70B926D5-E0AB-4C38-B146-79288F186CEF}" type="parTrans" cxnId="{D6F3908C-5EC3-4F9B-AA21-FFCDBEEADDF1}">
      <dgm:prSet/>
      <dgm:spPr/>
      <dgm:t>
        <a:bodyPr/>
        <a:lstStyle/>
        <a:p>
          <a:endParaRPr lang="zh-TW" altLang="en-US"/>
        </a:p>
      </dgm:t>
    </dgm:pt>
    <dgm:pt modelId="{D52BFEEB-6A22-4614-92A1-9CF80FA14BC1}" type="sibTrans" cxnId="{D6F3908C-5EC3-4F9B-AA21-FFCDBEEADDF1}">
      <dgm:prSet/>
      <dgm:spPr/>
      <dgm:t>
        <a:bodyPr/>
        <a:lstStyle/>
        <a:p>
          <a:endParaRPr lang="zh-TW" altLang="en-US"/>
        </a:p>
      </dgm:t>
    </dgm:pt>
    <dgm:pt modelId="{80705C0A-0842-4984-8F08-B355320FB20F}">
      <dgm:prSet custT="1"/>
      <dgm:spPr/>
      <dgm:t>
        <a:bodyPr/>
        <a:lstStyle/>
        <a:p>
          <a:r>
            <a:rPr lang="zh-TW" altLang="en-US" sz="1200" b="1" dirty="0" smtClean="0">
              <a:solidFill>
                <a:schemeClr val="tx1"/>
              </a:solidFill>
              <a:latin typeface="Calibri" pitchFamily="34" charset="0"/>
              <a:ea typeface="宋体" pitchFamily="2" charset="-122"/>
            </a:rPr>
            <a:t>高集中度</a:t>
          </a:r>
        </a:p>
      </dgm:t>
    </dgm:pt>
    <dgm:pt modelId="{6C775219-39FE-444C-B460-BC18D576A123}" type="parTrans" cxnId="{E10EEA7D-70D6-4D62-824C-2476437AF5BA}">
      <dgm:prSet/>
      <dgm:spPr/>
      <dgm:t>
        <a:bodyPr/>
        <a:lstStyle/>
        <a:p>
          <a:endParaRPr lang="zh-TW" altLang="en-US"/>
        </a:p>
      </dgm:t>
    </dgm:pt>
    <dgm:pt modelId="{201807BF-B6BB-4F21-9FF7-C84BFD8A54E4}" type="sibTrans" cxnId="{E10EEA7D-70D6-4D62-824C-2476437AF5BA}">
      <dgm:prSet/>
      <dgm:spPr/>
      <dgm:t>
        <a:bodyPr/>
        <a:lstStyle/>
        <a:p>
          <a:endParaRPr lang="zh-TW" altLang="en-US"/>
        </a:p>
      </dgm:t>
    </dgm:pt>
    <dgm:pt modelId="{769ADDC4-9680-4F32-8577-5DD8BCF2DF5C}">
      <dgm:prSet custT="1"/>
      <dgm:spPr/>
      <dgm:t>
        <a:bodyPr/>
        <a:lstStyle/>
        <a:p>
          <a:r>
            <a:rPr lang="zh-TW" altLang="en-US" sz="1200" b="1" dirty="0" smtClean="0">
              <a:solidFill>
                <a:schemeClr val="tx1"/>
              </a:solidFill>
              <a:latin typeface="Calibri" pitchFamily="34" charset="0"/>
              <a:ea typeface="宋体" pitchFamily="2" charset="-122"/>
            </a:rPr>
            <a:t>高移動化</a:t>
          </a:r>
        </a:p>
      </dgm:t>
    </dgm:pt>
    <dgm:pt modelId="{5C5EA5BE-870B-4B4D-B25A-5A9E5A27D2B2}" type="parTrans" cxnId="{B556609D-2E4B-46B5-9DA4-AF001733FDD0}">
      <dgm:prSet/>
      <dgm:spPr/>
      <dgm:t>
        <a:bodyPr/>
        <a:lstStyle/>
        <a:p>
          <a:endParaRPr lang="zh-TW" altLang="en-US"/>
        </a:p>
      </dgm:t>
    </dgm:pt>
    <dgm:pt modelId="{7F31ED0A-53C8-4C2E-9A80-030EE549231A}" type="sibTrans" cxnId="{B556609D-2E4B-46B5-9DA4-AF001733FDD0}">
      <dgm:prSet/>
      <dgm:spPr/>
      <dgm:t>
        <a:bodyPr/>
        <a:lstStyle/>
        <a:p>
          <a:endParaRPr lang="zh-TW" altLang="en-US"/>
        </a:p>
      </dgm:t>
    </dgm:pt>
    <dgm:pt modelId="{3C1A8337-7B1E-4B01-A740-9D0D38B04C29}">
      <dgm:prSet custT="1"/>
      <dgm:spPr/>
      <dgm:t>
        <a:bodyPr/>
        <a:lstStyle/>
        <a:p>
          <a:r>
            <a:rPr lang="zh-TW" altLang="en-US" sz="1200" b="1" dirty="0" smtClean="0">
              <a:solidFill>
                <a:schemeClr val="tx1"/>
              </a:solidFill>
              <a:latin typeface="Calibri" pitchFamily="34" charset="0"/>
              <a:ea typeface="宋体" pitchFamily="2" charset="-122"/>
            </a:rPr>
            <a:t>低頻寬要求</a:t>
          </a:r>
        </a:p>
      </dgm:t>
    </dgm:pt>
    <dgm:pt modelId="{DA30D6CE-F1C8-460B-A37E-3228F19E1C13}" type="parTrans" cxnId="{070BD09C-B2A3-4F6A-857E-30CB6731A417}">
      <dgm:prSet/>
      <dgm:spPr/>
      <dgm:t>
        <a:bodyPr/>
        <a:lstStyle/>
        <a:p>
          <a:endParaRPr lang="zh-TW" altLang="en-US"/>
        </a:p>
      </dgm:t>
    </dgm:pt>
    <dgm:pt modelId="{01814625-663D-44FC-BC9D-A4AD7124E6D0}" type="sibTrans" cxnId="{070BD09C-B2A3-4F6A-857E-30CB6731A417}">
      <dgm:prSet/>
      <dgm:spPr/>
      <dgm:t>
        <a:bodyPr/>
        <a:lstStyle/>
        <a:p>
          <a:endParaRPr lang="zh-TW" altLang="en-US"/>
        </a:p>
      </dgm:t>
    </dgm:pt>
    <dgm:pt modelId="{E0C3360B-9D5E-453D-92A1-51AF95E912FF}">
      <dgm:prSet custT="1"/>
      <dgm:spPr/>
      <dgm:t>
        <a:bodyPr/>
        <a:lstStyle/>
        <a:p>
          <a:endParaRPr lang="zh-TW" altLang="en-US" sz="1200" b="1" dirty="0" smtClean="0">
            <a:solidFill>
              <a:schemeClr val="tx1"/>
            </a:solidFill>
            <a:latin typeface="Calibri" pitchFamily="34" charset="0"/>
            <a:ea typeface="宋体" pitchFamily="2" charset="-122"/>
          </a:endParaRPr>
        </a:p>
      </dgm:t>
    </dgm:pt>
    <dgm:pt modelId="{CE2579C8-2452-4C51-920A-C96DB2C77AD1}" type="parTrans" cxnId="{B9C513A9-056B-463C-8A31-674E00900A3F}">
      <dgm:prSet/>
      <dgm:spPr/>
      <dgm:t>
        <a:bodyPr/>
        <a:lstStyle/>
        <a:p>
          <a:endParaRPr lang="zh-TW" altLang="en-US"/>
        </a:p>
      </dgm:t>
    </dgm:pt>
    <dgm:pt modelId="{93B0C4ED-F316-4B33-8B08-E1209F502571}" type="sibTrans" cxnId="{B9C513A9-056B-463C-8A31-674E00900A3F}">
      <dgm:prSet/>
      <dgm:spPr/>
      <dgm:t>
        <a:bodyPr/>
        <a:lstStyle/>
        <a:p>
          <a:endParaRPr lang="zh-TW" altLang="en-US"/>
        </a:p>
      </dgm:t>
    </dgm:pt>
    <dgm:pt modelId="{28D8557B-B3DF-48DE-B178-278DF10CE250}">
      <dgm:prSet custT="1"/>
      <dgm:spPr/>
      <dgm:t>
        <a:bodyPr/>
        <a:lstStyle/>
        <a:p>
          <a:r>
            <a:rPr lang="zh-TW" altLang="en-US" sz="12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rPr>
            <a:t>發生意外資料正常保留</a:t>
          </a:r>
        </a:p>
      </dgm:t>
    </dgm:pt>
    <dgm:pt modelId="{E3031E11-F584-414D-9271-447E4E23E367}" type="parTrans" cxnId="{20261F8B-C882-4BAC-9215-1FA4625BE639}">
      <dgm:prSet/>
      <dgm:spPr/>
      <dgm:t>
        <a:bodyPr/>
        <a:lstStyle/>
        <a:p>
          <a:endParaRPr lang="zh-TW" altLang="en-US"/>
        </a:p>
      </dgm:t>
    </dgm:pt>
    <dgm:pt modelId="{4488AD8E-2C11-4F9A-BD4B-506A89A0B2C4}" type="sibTrans" cxnId="{20261F8B-C882-4BAC-9215-1FA4625BE639}">
      <dgm:prSet/>
      <dgm:spPr/>
      <dgm:t>
        <a:bodyPr/>
        <a:lstStyle/>
        <a:p>
          <a:endParaRPr lang="zh-TW" altLang="en-US"/>
        </a:p>
      </dgm:t>
    </dgm:pt>
    <dgm:pt modelId="{A48A8FC5-F2CD-4F64-A0F6-7F6FA5E291FF}">
      <dgm:prSet custT="1"/>
      <dgm:spPr/>
      <dgm:t>
        <a:bodyPr/>
        <a:lstStyle/>
        <a:p>
          <a:r>
            <a:rPr lang="zh-TW" altLang="en-US" sz="1200" b="1" dirty="0" smtClean="0">
              <a:solidFill>
                <a:schemeClr val="tx1"/>
              </a:solidFill>
              <a:latin typeface="宋体" pitchFamily="2" charset="-122"/>
              <a:ea typeface="宋体" pitchFamily="2" charset="-122"/>
            </a:rPr>
            <a:t>可跟蹤接收用戶問題</a:t>
          </a:r>
        </a:p>
      </dgm:t>
    </dgm:pt>
    <dgm:pt modelId="{4E082EA2-856F-4EFA-8FE8-1D89BF8E522A}" type="parTrans" cxnId="{48D3DB6A-C1ED-42E3-8985-72690CE25FD3}">
      <dgm:prSet/>
      <dgm:spPr/>
      <dgm:t>
        <a:bodyPr/>
        <a:lstStyle/>
        <a:p>
          <a:endParaRPr lang="zh-TW" altLang="en-US"/>
        </a:p>
      </dgm:t>
    </dgm:pt>
    <dgm:pt modelId="{1C073C06-B969-406E-94B9-87002D3976DE}" type="sibTrans" cxnId="{48D3DB6A-C1ED-42E3-8985-72690CE25FD3}">
      <dgm:prSet/>
      <dgm:spPr/>
      <dgm:t>
        <a:bodyPr/>
        <a:lstStyle/>
        <a:p>
          <a:endParaRPr lang="zh-TW" altLang="en-US"/>
        </a:p>
      </dgm:t>
    </dgm:pt>
    <dgm:pt modelId="{C185C26D-D7F3-4979-BDC6-802974FE93B6}">
      <dgm:prSet custT="1"/>
      <dgm:spPr/>
      <dgm:t>
        <a:bodyPr/>
        <a:lstStyle/>
        <a:p>
          <a:endParaRPr lang="zh-TW" altLang="en-US" sz="1200" b="1" dirty="0" smtClean="0">
            <a:solidFill>
              <a:schemeClr val="tx1"/>
            </a:solidFill>
            <a:latin typeface="宋体" pitchFamily="2" charset="-122"/>
            <a:ea typeface="宋体" pitchFamily="2" charset="-122"/>
          </a:endParaRPr>
        </a:p>
      </dgm:t>
    </dgm:pt>
    <dgm:pt modelId="{193A9BA6-C55F-42D6-9C2B-1EB34B3FE2F1}" type="parTrans" cxnId="{DDE68108-388F-42A8-8788-A0CC3218CE76}">
      <dgm:prSet/>
      <dgm:spPr/>
      <dgm:t>
        <a:bodyPr/>
        <a:lstStyle/>
        <a:p>
          <a:endParaRPr lang="zh-TW" altLang="en-US"/>
        </a:p>
      </dgm:t>
    </dgm:pt>
    <dgm:pt modelId="{3A4C20FE-7EB5-4CB9-837C-5B03E3847C40}" type="sibTrans" cxnId="{DDE68108-388F-42A8-8788-A0CC3218CE76}">
      <dgm:prSet/>
      <dgm:spPr/>
      <dgm:t>
        <a:bodyPr/>
        <a:lstStyle/>
        <a:p>
          <a:endParaRPr lang="zh-TW" altLang="en-US"/>
        </a:p>
      </dgm:t>
    </dgm:pt>
    <dgm:pt modelId="{E92E0467-3807-47F1-9CFD-4D7A65DA9550}" type="pres">
      <dgm:prSet presAssocID="{794C6C33-D062-4A48-AD11-74CFEFF5A28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CA7CB0C-800A-408A-8A64-BF2115FEC321}" type="pres">
      <dgm:prSet presAssocID="{794C6C33-D062-4A48-AD11-74CFEFF5A281}" presName="tSp" presStyleCnt="0"/>
      <dgm:spPr/>
    </dgm:pt>
    <dgm:pt modelId="{2BF567CD-F8C0-4CC8-989B-87B7B59FC2EC}" type="pres">
      <dgm:prSet presAssocID="{794C6C33-D062-4A48-AD11-74CFEFF5A281}" presName="bSp" presStyleCnt="0"/>
      <dgm:spPr/>
    </dgm:pt>
    <dgm:pt modelId="{4695F100-591E-4680-9F89-1E3ACE020B49}" type="pres">
      <dgm:prSet presAssocID="{794C6C33-D062-4A48-AD11-74CFEFF5A281}" presName="process" presStyleCnt="0"/>
      <dgm:spPr/>
    </dgm:pt>
    <dgm:pt modelId="{240E0F76-6975-4662-9406-5B1B5CEBC79F}" type="pres">
      <dgm:prSet presAssocID="{5B958396-A362-4C44-8CD9-602C57320197}" presName="composite1" presStyleCnt="0"/>
      <dgm:spPr/>
    </dgm:pt>
    <dgm:pt modelId="{CF2D54C2-9EC4-46F8-95A7-82CBE27975CB}" type="pres">
      <dgm:prSet presAssocID="{5B958396-A362-4C44-8CD9-602C57320197}" presName="dummyNode1" presStyleLbl="node1" presStyleIdx="0" presStyleCnt="4"/>
      <dgm:spPr/>
    </dgm:pt>
    <dgm:pt modelId="{582B4519-8F1C-4353-A1D2-670A3C3997F0}" type="pres">
      <dgm:prSet presAssocID="{5B958396-A362-4C44-8CD9-602C57320197}" presName="childNode1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02849B3-E543-42DE-9D80-E565FD8FB377}" type="pres">
      <dgm:prSet presAssocID="{5B958396-A362-4C44-8CD9-602C57320197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32E2D4B-8C54-40BC-88FC-5708461EC3F2}" type="pres">
      <dgm:prSet presAssocID="{5B958396-A362-4C44-8CD9-602C57320197}" presName="parentNode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7582C83-2EBA-4C9F-8170-2BDF18738E6B}" type="pres">
      <dgm:prSet presAssocID="{5B958396-A362-4C44-8CD9-602C57320197}" presName="connSite1" presStyleCnt="0"/>
      <dgm:spPr/>
    </dgm:pt>
    <dgm:pt modelId="{596711B5-BB17-4A64-BD9E-6E3E539E5DAA}" type="pres">
      <dgm:prSet presAssocID="{19C56BD5-B911-4BBD-AEB3-3490CF9A65E1}" presName="Name9" presStyleLbl="sibTrans2D1" presStyleIdx="0" presStyleCnt="3"/>
      <dgm:spPr/>
      <dgm:t>
        <a:bodyPr/>
        <a:lstStyle/>
        <a:p>
          <a:endParaRPr lang="zh-CN" altLang="en-US"/>
        </a:p>
      </dgm:t>
    </dgm:pt>
    <dgm:pt modelId="{EF66C33C-5608-4A9E-9FF6-1566F5A182D8}" type="pres">
      <dgm:prSet presAssocID="{DE2ED063-3CE4-4F44-A5F4-4B5305CAAA73}" presName="composite2" presStyleCnt="0"/>
      <dgm:spPr/>
    </dgm:pt>
    <dgm:pt modelId="{9A37570D-E8DA-4201-A927-1A77ED112BA1}" type="pres">
      <dgm:prSet presAssocID="{DE2ED063-3CE4-4F44-A5F4-4B5305CAAA73}" presName="dummyNode2" presStyleLbl="node1" presStyleIdx="0" presStyleCnt="4"/>
      <dgm:spPr/>
    </dgm:pt>
    <dgm:pt modelId="{A4D96E8A-78AD-49C6-AC84-9811742C2DB9}" type="pres">
      <dgm:prSet presAssocID="{DE2ED063-3CE4-4F44-A5F4-4B5305CAAA73}" presName="childNode2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3B0ABAE-D016-40AE-9C48-3703FF9E0721}" type="pres">
      <dgm:prSet presAssocID="{DE2ED063-3CE4-4F44-A5F4-4B5305CAAA73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9A4FBAE-7779-45FB-A85B-58E8A0F71275}" type="pres">
      <dgm:prSet presAssocID="{DE2ED063-3CE4-4F44-A5F4-4B5305CAAA73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21ADDAA-5758-47BA-B483-F1E2EDD5D1C2}" type="pres">
      <dgm:prSet presAssocID="{DE2ED063-3CE4-4F44-A5F4-4B5305CAAA73}" presName="connSite2" presStyleCnt="0"/>
      <dgm:spPr/>
    </dgm:pt>
    <dgm:pt modelId="{24CF3E99-502E-4F00-AE28-AA868B302A41}" type="pres">
      <dgm:prSet presAssocID="{1B0A1641-2850-4606-A700-9D82323BCA32}" presName="Name18" presStyleLbl="sibTrans2D1" presStyleIdx="1" presStyleCnt="3"/>
      <dgm:spPr/>
      <dgm:t>
        <a:bodyPr/>
        <a:lstStyle/>
        <a:p>
          <a:endParaRPr lang="zh-CN" altLang="en-US"/>
        </a:p>
      </dgm:t>
    </dgm:pt>
    <dgm:pt modelId="{AB3066BB-525F-4F1D-87D9-D72BC06C1DC6}" type="pres">
      <dgm:prSet presAssocID="{F0449385-CFC0-4DF6-A214-EFF43C0A42AC}" presName="composite1" presStyleCnt="0"/>
      <dgm:spPr/>
    </dgm:pt>
    <dgm:pt modelId="{32ED4A1D-C1A8-46D6-87AC-23E059C22A4A}" type="pres">
      <dgm:prSet presAssocID="{F0449385-CFC0-4DF6-A214-EFF43C0A42AC}" presName="dummyNode1" presStyleLbl="node1" presStyleIdx="1" presStyleCnt="4"/>
      <dgm:spPr/>
    </dgm:pt>
    <dgm:pt modelId="{B1BFDB85-E9A3-4C61-AAFD-FD9345B56A50}" type="pres">
      <dgm:prSet presAssocID="{F0449385-CFC0-4DF6-A214-EFF43C0A42AC}" presName="childNode1" presStyleLbl="bgAcc1" presStyleIdx="2" presStyleCnt="4" custLinFactNeighborX="68" custLinFactNeighborY="-292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61E3DE2-3C4C-4B82-A967-731C38E7526C}" type="pres">
      <dgm:prSet presAssocID="{F0449385-CFC0-4DF6-A214-EFF43C0A42AC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5822491-0401-44FC-9A6E-3E17DAFCE582}" type="pres">
      <dgm:prSet presAssocID="{F0449385-CFC0-4DF6-A214-EFF43C0A42AC}" presName="parentNode1" presStyleLbl="node1" presStyleIdx="2" presStyleCnt="4" custLinFactNeighborX="-1500" custLinFactNeighborY="20244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B3BE32E-55E0-4E65-9501-CF99F574E878}" type="pres">
      <dgm:prSet presAssocID="{F0449385-CFC0-4DF6-A214-EFF43C0A42AC}" presName="connSite1" presStyleCnt="0"/>
      <dgm:spPr/>
    </dgm:pt>
    <dgm:pt modelId="{8037894B-0B19-4E5B-A5E2-8127317CB9F1}" type="pres">
      <dgm:prSet presAssocID="{F4EEC947-14DC-4268-9E22-9E03F40C793F}" presName="Name9" presStyleLbl="sibTrans2D1" presStyleIdx="2" presStyleCnt="3"/>
      <dgm:spPr/>
      <dgm:t>
        <a:bodyPr/>
        <a:lstStyle/>
        <a:p>
          <a:endParaRPr lang="zh-CN" altLang="en-US"/>
        </a:p>
      </dgm:t>
    </dgm:pt>
    <dgm:pt modelId="{D42F0D4E-45E1-4C32-A9E1-C80106F0922A}" type="pres">
      <dgm:prSet presAssocID="{8EF034AB-58EF-4142-82D4-76A60E57C15F}" presName="composite2" presStyleCnt="0"/>
      <dgm:spPr/>
    </dgm:pt>
    <dgm:pt modelId="{B2298678-558F-40D0-8C7B-CBC06F389C56}" type="pres">
      <dgm:prSet presAssocID="{8EF034AB-58EF-4142-82D4-76A60E57C15F}" presName="dummyNode2" presStyleLbl="node1" presStyleIdx="2" presStyleCnt="4"/>
      <dgm:spPr/>
    </dgm:pt>
    <dgm:pt modelId="{5F360872-BC3C-40AD-87E7-B3DF34E7325A}" type="pres">
      <dgm:prSet presAssocID="{8EF034AB-58EF-4142-82D4-76A60E57C15F}" presName="childNode2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CF92653-F68D-4E8C-813F-86E66D439C6F}" type="pres">
      <dgm:prSet presAssocID="{8EF034AB-58EF-4142-82D4-76A60E57C15F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6F89963-B309-4ED2-B3FD-27FAD19A545F}" type="pres">
      <dgm:prSet presAssocID="{8EF034AB-58EF-4142-82D4-76A60E57C15F}" presName="parentNode2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6C391E6-6C81-4CFC-9D5D-0D079236BC02}" type="pres">
      <dgm:prSet presAssocID="{8EF034AB-58EF-4142-82D4-76A60E57C15F}" presName="connSite2" presStyleCnt="0"/>
      <dgm:spPr/>
    </dgm:pt>
  </dgm:ptLst>
  <dgm:cxnLst>
    <dgm:cxn modelId="{2D37D0AB-81FE-4038-9306-105D0A10626B}" type="presOf" srcId="{7637565E-6CF4-4AA3-86FA-B58AA929B9CA}" destId="{B02849B3-E543-42DE-9D80-E565FD8FB377}" srcOrd="1" destOrd="3" presId="urn:microsoft.com/office/officeart/2005/8/layout/hProcess4"/>
    <dgm:cxn modelId="{1CE61ED9-322B-4CF8-AEBD-A153F2A1F3E6}" type="presOf" srcId="{80705C0A-0842-4984-8F08-B355320FB20F}" destId="{861E3DE2-3C4C-4B82-A967-731C38E7526C}" srcOrd="1" destOrd="3" presId="urn:microsoft.com/office/officeart/2005/8/layout/hProcess4"/>
    <dgm:cxn modelId="{E98142A8-3DC9-D948-959D-85E9A34E21E1}" type="presOf" srcId="{5933C085-8D4F-4230-A622-C5BB9931AFC4}" destId="{B1BFDB85-E9A3-4C61-AAFD-FD9345B56A50}" srcOrd="0" destOrd="7" presId="urn:microsoft.com/office/officeart/2005/8/layout/hProcess4"/>
    <dgm:cxn modelId="{D6CE9573-DA31-4411-A943-891142E5CED9}" type="presOf" srcId="{E0C3360B-9D5E-453D-92A1-51AF95E912FF}" destId="{861E3DE2-3C4C-4B82-A967-731C38E7526C}" srcOrd="1" destOrd="6" presId="urn:microsoft.com/office/officeart/2005/8/layout/hProcess4"/>
    <dgm:cxn modelId="{7B4F6A9A-34D8-4BD7-AAA6-739D8EC1E13C}" srcId="{794C6C33-D062-4A48-AD11-74CFEFF5A281}" destId="{F0449385-CFC0-4DF6-A214-EFF43C0A42AC}" srcOrd="2" destOrd="0" parTransId="{7A614E5A-D8AC-42CA-85B0-097C303FA7FF}" sibTransId="{F4EEC947-14DC-4268-9E22-9E03F40C793F}"/>
    <dgm:cxn modelId="{3F07C08F-69B3-5948-A2E2-ED8457974B2B}" type="presOf" srcId="{81A0E6CF-BEB9-4D08-BFDF-9CB8DB8C7169}" destId="{03B0ABAE-D016-40AE-9C48-3703FF9E0721}" srcOrd="1" destOrd="0" presId="urn:microsoft.com/office/officeart/2005/8/layout/hProcess4"/>
    <dgm:cxn modelId="{C6138C62-5B7A-4232-BEA4-42BE07E35EC8}" type="presOf" srcId="{2350A796-58E5-4300-8243-0C86BD2CDD3C}" destId="{B1BFDB85-E9A3-4C61-AAFD-FD9345B56A50}" srcOrd="0" destOrd="1" presId="urn:microsoft.com/office/officeart/2005/8/layout/hProcess4"/>
    <dgm:cxn modelId="{B9C513A9-056B-463C-8A31-674E00900A3F}" srcId="{F0449385-CFC0-4DF6-A214-EFF43C0A42AC}" destId="{E0C3360B-9D5E-453D-92A1-51AF95E912FF}" srcOrd="6" destOrd="0" parTransId="{CE2579C8-2452-4C51-920A-C96DB2C77AD1}" sibTransId="{93B0C4ED-F316-4B33-8B08-E1209F502571}"/>
    <dgm:cxn modelId="{3BFC6B20-2F0B-461E-9431-06C5C20ECAA4}" srcId="{794C6C33-D062-4A48-AD11-74CFEFF5A281}" destId="{5B958396-A362-4C44-8CD9-602C57320197}" srcOrd="0" destOrd="0" parTransId="{AA5E8EDA-F738-4050-BBD3-084B4B0808AB}" sibTransId="{19C56BD5-B911-4BBD-AEB3-3490CF9A65E1}"/>
    <dgm:cxn modelId="{CAA1F6E4-3BC2-4979-92A2-0CF500D93882}" srcId="{5B958396-A362-4C44-8CD9-602C57320197}" destId="{31CD0E3F-D353-4E89-BC8F-9F1FFF70CE8C}" srcOrd="0" destOrd="0" parTransId="{6B303FA0-E123-45A6-814B-076F3B2F1C7C}" sibTransId="{A49851AF-E215-4D24-9F12-E09E4CA2F711}"/>
    <dgm:cxn modelId="{39EEABBF-74D9-4BC7-BCC8-9FA83278BB4F}" srcId="{DE2ED063-3CE4-4F44-A5F4-4B5305CAAA73}" destId="{81A0E6CF-BEB9-4D08-BFDF-9CB8DB8C7169}" srcOrd="0" destOrd="0" parTransId="{7D2404CA-6382-4381-8669-FC49C9842E88}" sibTransId="{60108CE7-0686-4FE3-862F-0E5F7189C8BF}"/>
    <dgm:cxn modelId="{20261F8B-C882-4BAC-9215-1FA4625BE639}" srcId="{8EF034AB-58EF-4142-82D4-76A60E57C15F}" destId="{28D8557B-B3DF-48DE-B178-278DF10CE250}" srcOrd="1" destOrd="0" parTransId="{E3031E11-F584-414D-9271-447E4E23E367}" sibTransId="{4488AD8E-2C11-4F9A-BD4B-506A89A0B2C4}"/>
    <dgm:cxn modelId="{0E873786-A861-46B8-8506-295ACFFA7094}" srcId="{794C6C33-D062-4A48-AD11-74CFEFF5A281}" destId="{DE2ED063-3CE4-4F44-A5F4-4B5305CAAA73}" srcOrd="1" destOrd="0" parTransId="{A79FD724-4F99-43E0-9CBA-E94AC21678ED}" sibTransId="{1B0A1641-2850-4606-A700-9D82323BCA32}"/>
    <dgm:cxn modelId="{A1ADCEAF-A3A6-914E-8CF9-647CAC73232D}" type="presOf" srcId="{AC937EB5-6118-4B89-8E43-42AE0549CCAB}" destId="{861E3DE2-3C4C-4B82-A967-731C38E7526C}" srcOrd="1" destOrd="0" presId="urn:microsoft.com/office/officeart/2005/8/layout/hProcess4"/>
    <dgm:cxn modelId="{48D3DB6A-C1ED-42E3-8985-72690CE25FD3}" srcId="{8EF034AB-58EF-4142-82D4-76A60E57C15F}" destId="{A48A8FC5-F2CD-4F64-A0F6-7F6FA5E291FF}" srcOrd="2" destOrd="0" parTransId="{4E082EA2-856F-4EFA-8FE8-1D89BF8E522A}" sibTransId="{1C073C06-B969-406E-94B9-87002D3976DE}"/>
    <dgm:cxn modelId="{3C8F1599-3AA9-4E8D-A44D-2104BAD67D98}" type="presOf" srcId="{28D8557B-B3DF-48DE-B178-278DF10CE250}" destId="{0CF92653-F68D-4E8C-813F-86E66D439C6F}" srcOrd="1" destOrd="1" presId="urn:microsoft.com/office/officeart/2005/8/layout/hProcess4"/>
    <dgm:cxn modelId="{175262A7-AA10-40DE-A71C-3D121CFB4A26}" type="presOf" srcId="{0F7CA30F-12F2-4BE5-8159-DBE04D0DF82B}" destId="{03B0ABAE-D016-40AE-9C48-3703FF9E0721}" srcOrd="1" destOrd="2" presId="urn:microsoft.com/office/officeart/2005/8/layout/hProcess4"/>
    <dgm:cxn modelId="{7E598640-48F0-E64C-918E-03812BA8E35F}" type="presOf" srcId="{7859537A-2D05-4F28-B6EA-CA2EFB0059FC}" destId="{5F360872-BC3C-40AD-87E7-B3DF34E7325A}" srcOrd="0" destOrd="0" presId="urn:microsoft.com/office/officeart/2005/8/layout/hProcess4"/>
    <dgm:cxn modelId="{699118A5-229B-4A15-8C58-AE13ECBD2FBC}" srcId="{DE2ED063-3CE4-4F44-A5F4-4B5305CAAA73}" destId="{1119D3DB-EA5E-4573-AD0F-65CE12DF83CE}" srcOrd="1" destOrd="0" parTransId="{A9392E54-8CE8-4457-AFC5-C5548723BBBB}" sibTransId="{95B95CC7-6677-458F-BBCD-6A6A58A14F3B}"/>
    <dgm:cxn modelId="{70582D95-CD80-448D-8934-4408BB5E8B44}" type="presOf" srcId="{A48A8FC5-F2CD-4F64-A0F6-7F6FA5E291FF}" destId="{5F360872-BC3C-40AD-87E7-B3DF34E7325A}" srcOrd="0" destOrd="2" presId="urn:microsoft.com/office/officeart/2005/8/layout/hProcess4"/>
    <dgm:cxn modelId="{1FFB5D9A-9D0F-410D-A405-20EB1D1586E4}" srcId="{F0449385-CFC0-4DF6-A214-EFF43C0A42AC}" destId="{AC937EB5-6118-4B89-8E43-42AE0549CCAB}" srcOrd="0" destOrd="0" parTransId="{E8E9739A-9181-4907-896A-D9C1005EDD35}" sibTransId="{7D8429E6-2592-465C-AC51-FF9F3AF78623}"/>
    <dgm:cxn modelId="{7E7835FC-70AC-41F8-A5C0-5661E182858F}" srcId="{DE2ED063-3CE4-4F44-A5F4-4B5305CAAA73}" destId="{50D30C20-33AA-41E4-9291-83CCC206756D}" srcOrd="3" destOrd="0" parTransId="{D93F69D3-DB4B-45EC-A417-DEE4421C4CE8}" sibTransId="{EC31C487-C7D2-4600-9869-BC5AE1121039}"/>
    <dgm:cxn modelId="{A9772660-7C40-6A4B-BA7F-6563CBA87348}" type="presOf" srcId="{794C6C33-D062-4A48-AD11-74CFEFF5A281}" destId="{E92E0467-3807-47F1-9CFD-4D7A65DA9550}" srcOrd="0" destOrd="0" presId="urn:microsoft.com/office/officeart/2005/8/layout/hProcess4"/>
    <dgm:cxn modelId="{33D4F8EC-595D-42E7-A325-48D9662B5D80}" srcId="{DE2ED063-3CE4-4F44-A5F4-4B5305CAAA73}" destId="{0F7CA30F-12F2-4BE5-8159-DBE04D0DF82B}" srcOrd="2" destOrd="0" parTransId="{9D193FF1-5100-426D-968B-946D8A890143}" sibTransId="{AAC65B0A-56C1-4BC1-BBBA-3B841CBADD23}"/>
    <dgm:cxn modelId="{71DE23D2-3CFD-364F-9E51-95D5CC5CD18A}" type="presOf" srcId="{19C56BD5-B911-4BBD-AEB3-3490CF9A65E1}" destId="{596711B5-BB17-4A64-BD9E-6E3E539E5DAA}" srcOrd="0" destOrd="0" presId="urn:microsoft.com/office/officeart/2005/8/layout/hProcess4"/>
    <dgm:cxn modelId="{5741B9D5-D474-4AF8-B48A-C3F400732720}" type="presOf" srcId="{D3CC97A9-9B6B-46F8-8151-DE000B83A1E2}" destId="{03B0ABAE-D016-40AE-9C48-3703FF9E0721}" srcOrd="1" destOrd="4" presId="urn:microsoft.com/office/officeart/2005/8/layout/hProcess4"/>
    <dgm:cxn modelId="{87D4AB5A-A669-497A-9055-55B8BF1E4D5E}" srcId="{DE2ED063-3CE4-4F44-A5F4-4B5305CAAA73}" destId="{EEA64EED-EC3F-4FE9-9A8A-0C17CB2C4956}" srcOrd="5" destOrd="0" parTransId="{AF288872-1154-48D3-927D-3F0025DF1BF2}" sibTransId="{0FAC11D4-9AE0-47BB-984F-3A8B7AD6B97D}"/>
    <dgm:cxn modelId="{9FF1C927-51A5-4D28-A7C5-CB299FC2F691}" type="presOf" srcId="{E195AE22-694D-440E-9289-5D40AF5C1CB4}" destId="{582B4519-8F1C-4353-A1D2-670A3C3997F0}" srcOrd="0" destOrd="2" presId="urn:microsoft.com/office/officeart/2005/8/layout/hProcess4"/>
    <dgm:cxn modelId="{149C227B-FC0D-E14E-BCAD-9D9B98C4B4C6}" type="presOf" srcId="{5B958396-A362-4C44-8CD9-602C57320197}" destId="{832E2D4B-8C54-40BC-88FC-5708461EC3F2}" srcOrd="0" destOrd="0" presId="urn:microsoft.com/office/officeart/2005/8/layout/hProcess4"/>
    <dgm:cxn modelId="{FB55E743-7954-43F1-8BE0-DFD4AF92F336}" type="presOf" srcId="{2350A796-58E5-4300-8243-0C86BD2CDD3C}" destId="{861E3DE2-3C4C-4B82-A967-731C38E7526C}" srcOrd="1" destOrd="1" presId="urn:microsoft.com/office/officeart/2005/8/layout/hProcess4"/>
    <dgm:cxn modelId="{470A10D5-B3D7-4366-BBB5-2FF6E729C5FD}" type="presOf" srcId="{A48A8FC5-F2CD-4F64-A0F6-7F6FA5E291FF}" destId="{0CF92653-F68D-4E8C-813F-86E66D439C6F}" srcOrd="1" destOrd="2" presId="urn:microsoft.com/office/officeart/2005/8/layout/hProcess4"/>
    <dgm:cxn modelId="{D8EF652E-52F5-B840-90CF-70BD400D7F4A}" type="presOf" srcId="{81A0E6CF-BEB9-4D08-BFDF-9CB8DB8C7169}" destId="{A4D96E8A-78AD-49C6-AC84-9811742C2DB9}" srcOrd="0" destOrd="0" presId="urn:microsoft.com/office/officeart/2005/8/layout/hProcess4"/>
    <dgm:cxn modelId="{CDA0BCD1-FD4E-48FD-97EE-56142607338F}" srcId="{5B958396-A362-4C44-8CD9-602C57320197}" destId="{E195AE22-694D-440E-9289-5D40AF5C1CB4}" srcOrd="2" destOrd="0" parTransId="{4E7DE92F-7B47-45D5-AC80-15E16B8F203D}" sibTransId="{A6AC3676-EFFE-4E81-ADBB-07CAA3DF2CB7}"/>
    <dgm:cxn modelId="{09726C96-6242-4A79-A2C2-CF0B219F397A}" srcId="{F0449385-CFC0-4DF6-A214-EFF43C0A42AC}" destId="{5933C085-8D4F-4230-A622-C5BB9931AFC4}" srcOrd="7" destOrd="0" parTransId="{B69BF9A3-D5E7-41BC-9459-1C39686284C6}" sibTransId="{6CDA6301-A75B-4A52-99AF-102286609922}"/>
    <dgm:cxn modelId="{85A2A3EF-D0E6-4E71-9823-B8522A93B96A}" type="presOf" srcId="{0F7CA30F-12F2-4BE5-8159-DBE04D0DF82B}" destId="{A4D96E8A-78AD-49C6-AC84-9811742C2DB9}" srcOrd="0" destOrd="2" presId="urn:microsoft.com/office/officeart/2005/8/layout/hProcess4"/>
    <dgm:cxn modelId="{B92E3614-48C1-465F-9E18-A9D623125F15}" type="presOf" srcId="{3C1A8337-7B1E-4B01-A740-9D0D38B04C29}" destId="{B1BFDB85-E9A3-4C61-AAFD-FD9345B56A50}" srcOrd="0" destOrd="5" presId="urn:microsoft.com/office/officeart/2005/8/layout/hProcess4"/>
    <dgm:cxn modelId="{C0782402-9732-426D-992F-625D5D16E2B2}" type="presOf" srcId="{28D8557B-B3DF-48DE-B178-278DF10CE250}" destId="{5F360872-BC3C-40AD-87E7-B3DF34E7325A}" srcOrd="0" destOrd="1" presId="urn:microsoft.com/office/officeart/2005/8/layout/hProcess4"/>
    <dgm:cxn modelId="{D53F31D2-9583-43E8-9378-209D1A9CE3FB}" srcId="{DE2ED063-3CE4-4F44-A5F4-4B5305CAAA73}" destId="{D3CC97A9-9B6B-46F8-8151-DE000B83A1E2}" srcOrd="4" destOrd="0" parTransId="{89643DDD-3AE1-4A42-B954-FC82BA17A610}" sibTransId="{93DE8EEC-0BE2-4171-AB35-CDB5402533DC}"/>
    <dgm:cxn modelId="{E0EFA3AF-19D6-AC4F-9D09-C1A391C35CAB}" type="presOf" srcId="{AC937EB5-6118-4B89-8E43-42AE0549CCAB}" destId="{B1BFDB85-E9A3-4C61-AAFD-FD9345B56A50}" srcOrd="0" destOrd="0" presId="urn:microsoft.com/office/officeart/2005/8/layout/hProcess4"/>
    <dgm:cxn modelId="{DDE68108-388F-42A8-8788-A0CC3218CE76}" srcId="{8EF034AB-58EF-4142-82D4-76A60E57C15F}" destId="{C185C26D-D7F3-4979-BDC6-802974FE93B6}" srcOrd="3" destOrd="0" parTransId="{193A9BA6-C55F-42D6-9C2B-1EB34B3FE2F1}" sibTransId="{3A4C20FE-7EB5-4CB9-837C-5B03E3847C40}"/>
    <dgm:cxn modelId="{26BEEF80-F0E1-4AF9-8530-77859D18B651}" type="presOf" srcId="{1FB21D29-CEBE-4B95-BC05-0EF2634FCF11}" destId="{B1BFDB85-E9A3-4C61-AAFD-FD9345B56A50}" srcOrd="0" destOrd="2" presId="urn:microsoft.com/office/officeart/2005/8/layout/hProcess4"/>
    <dgm:cxn modelId="{A83CCE99-2EC5-4C2A-9114-A2E1B6091FD3}" type="presOf" srcId="{C185C26D-D7F3-4979-BDC6-802974FE93B6}" destId="{5F360872-BC3C-40AD-87E7-B3DF34E7325A}" srcOrd="0" destOrd="3" presId="urn:microsoft.com/office/officeart/2005/8/layout/hProcess4"/>
    <dgm:cxn modelId="{B265310E-165A-4FA7-AA3C-ADAFC2AA0BF5}" type="presOf" srcId="{D3CC97A9-9B6B-46F8-8151-DE000B83A1E2}" destId="{A4D96E8A-78AD-49C6-AC84-9811742C2DB9}" srcOrd="0" destOrd="4" presId="urn:microsoft.com/office/officeart/2005/8/layout/hProcess4"/>
    <dgm:cxn modelId="{F39ACF7D-3EB9-874D-ADE9-F50C4F36EEFA}" type="presOf" srcId="{F4EEC947-14DC-4268-9E22-9E03F40C793F}" destId="{8037894B-0B19-4E5B-A5E2-8127317CB9F1}" srcOrd="0" destOrd="0" presId="urn:microsoft.com/office/officeart/2005/8/layout/hProcess4"/>
    <dgm:cxn modelId="{D8D6FE7A-23CB-0C42-8E0B-1D098889C77E}" type="presOf" srcId="{8EF034AB-58EF-4142-82D4-76A60E57C15F}" destId="{56F89963-B309-4ED2-B3FD-27FAD19A545F}" srcOrd="0" destOrd="0" presId="urn:microsoft.com/office/officeart/2005/8/layout/hProcess4"/>
    <dgm:cxn modelId="{E5D41237-BABE-4779-96A3-B50AD4952C41}" srcId="{794C6C33-D062-4A48-AD11-74CFEFF5A281}" destId="{8EF034AB-58EF-4142-82D4-76A60E57C15F}" srcOrd="3" destOrd="0" parTransId="{89890EB5-8974-44AB-A7C6-E82F56222029}" sibTransId="{E4A42431-915C-4817-9A5E-C00FAEF062C4}"/>
    <dgm:cxn modelId="{79C349B5-75D9-544B-92E9-64CFA0FBA404}" type="presOf" srcId="{31CD0E3F-D353-4E89-BC8F-9F1FFF70CE8C}" destId="{582B4519-8F1C-4353-A1D2-670A3C3997F0}" srcOrd="0" destOrd="0" presId="urn:microsoft.com/office/officeart/2005/8/layout/hProcess4"/>
    <dgm:cxn modelId="{DAD05DC8-0BAE-468E-896E-111FB804AC49}" type="presOf" srcId="{E195AE22-694D-440E-9289-5D40AF5C1CB4}" destId="{B02849B3-E543-42DE-9D80-E565FD8FB377}" srcOrd="1" destOrd="2" presId="urn:microsoft.com/office/officeart/2005/8/layout/hProcess4"/>
    <dgm:cxn modelId="{D6F3908C-5EC3-4F9B-AA21-FFCDBEEADDF1}" srcId="{F0449385-CFC0-4DF6-A214-EFF43C0A42AC}" destId="{1FB21D29-CEBE-4B95-BC05-0EF2634FCF11}" srcOrd="2" destOrd="0" parTransId="{70B926D5-E0AB-4C38-B146-79288F186CEF}" sibTransId="{D52BFEEB-6A22-4614-92A1-9CF80FA14BC1}"/>
    <dgm:cxn modelId="{BAC3B095-5863-42C0-9765-484DCA46868E}" type="presOf" srcId="{1119D3DB-EA5E-4573-AD0F-65CE12DF83CE}" destId="{A4D96E8A-78AD-49C6-AC84-9811742C2DB9}" srcOrd="0" destOrd="1" presId="urn:microsoft.com/office/officeart/2005/8/layout/hProcess4"/>
    <dgm:cxn modelId="{B556609D-2E4B-46B5-9DA4-AF001733FDD0}" srcId="{F0449385-CFC0-4DF6-A214-EFF43C0A42AC}" destId="{769ADDC4-9680-4F32-8577-5DD8BCF2DF5C}" srcOrd="4" destOrd="0" parTransId="{5C5EA5BE-870B-4B4D-B25A-5A9E5A27D2B2}" sibTransId="{7F31ED0A-53C8-4C2E-9A80-030EE549231A}"/>
    <dgm:cxn modelId="{9AD0E7FC-22EA-4F94-BB01-4C7CAD2914FD}" type="presOf" srcId="{EEA64EED-EC3F-4FE9-9A8A-0C17CB2C4956}" destId="{A4D96E8A-78AD-49C6-AC84-9811742C2DB9}" srcOrd="0" destOrd="5" presId="urn:microsoft.com/office/officeart/2005/8/layout/hProcess4"/>
    <dgm:cxn modelId="{14067DDE-6197-3A45-BB26-D8CAD9B14A4E}" type="presOf" srcId="{F0449385-CFC0-4DF6-A214-EFF43C0A42AC}" destId="{65822491-0401-44FC-9A6E-3E17DAFCE582}" srcOrd="0" destOrd="0" presId="urn:microsoft.com/office/officeart/2005/8/layout/hProcess4"/>
    <dgm:cxn modelId="{AE2395F5-8425-4D77-8CF1-78C653930F62}" type="presOf" srcId="{50D30C20-33AA-41E4-9291-83CCC206756D}" destId="{A4D96E8A-78AD-49C6-AC84-9811742C2DB9}" srcOrd="0" destOrd="3" presId="urn:microsoft.com/office/officeart/2005/8/layout/hProcess4"/>
    <dgm:cxn modelId="{B316C209-CB64-43D0-91C9-E2EA6A4BD0A9}" srcId="{8EF034AB-58EF-4142-82D4-76A60E57C15F}" destId="{7859537A-2D05-4F28-B6EA-CA2EFB0059FC}" srcOrd="0" destOrd="0" parTransId="{00CEC4B3-9F7F-4501-B7AE-F3B5A8EBD29B}" sibTransId="{5A7B3406-6689-4771-81B1-4991D3E5663A}"/>
    <dgm:cxn modelId="{F03C5FA8-FF07-4151-90CD-269E8F9DD245}" srcId="{F0449385-CFC0-4DF6-A214-EFF43C0A42AC}" destId="{2350A796-58E5-4300-8243-0C86BD2CDD3C}" srcOrd="1" destOrd="0" parTransId="{C1BF51A4-88F8-4E6A-9690-001BBFEAD67D}" sibTransId="{D0467B2E-759D-4BA6-B3BA-30C6FAAD36D2}"/>
    <dgm:cxn modelId="{AA95FFCF-713E-45D0-ABDF-3F01AC1D91F8}" type="presOf" srcId="{E0C3360B-9D5E-453D-92A1-51AF95E912FF}" destId="{B1BFDB85-E9A3-4C61-AAFD-FD9345B56A50}" srcOrd="0" destOrd="6" presId="urn:microsoft.com/office/officeart/2005/8/layout/hProcess4"/>
    <dgm:cxn modelId="{08BA4224-FD28-4D8C-936C-004F04FCE59E}" type="presOf" srcId="{80705C0A-0842-4984-8F08-B355320FB20F}" destId="{B1BFDB85-E9A3-4C61-AAFD-FD9345B56A50}" srcOrd="0" destOrd="3" presId="urn:microsoft.com/office/officeart/2005/8/layout/hProcess4"/>
    <dgm:cxn modelId="{7B0ED04B-CA6D-45A9-AC2A-12DE30294F9D}" type="presOf" srcId="{1FB21D29-CEBE-4B95-BC05-0EF2634FCF11}" destId="{861E3DE2-3C4C-4B82-A967-731C38E7526C}" srcOrd="1" destOrd="2" presId="urn:microsoft.com/office/officeart/2005/8/layout/hProcess4"/>
    <dgm:cxn modelId="{070BD09C-B2A3-4F6A-857E-30CB6731A417}" srcId="{F0449385-CFC0-4DF6-A214-EFF43C0A42AC}" destId="{3C1A8337-7B1E-4B01-A740-9D0D38B04C29}" srcOrd="5" destOrd="0" parTransId="{DA30D6CE-F1C8-460B-A37E-3228F19E1C13}" sibTransId="{01814625-663D-44FC-BC9D-A4AD7124E6D0}"/>
    <dgm:cxn modelId="{F139DBB4-C018-BE45-A8AD-1FA7DC8ED3BA}" type="presOf" srcId="{DE2ED063-3CE4-4F44-A5F4-4B5305CAAA73}" destId="{69A4FBAE-7779-45FB-A85B-58E8A0F71275}" srcOrd="0" destOrd="0" presId="urn:microsoft.com/office/officeart/2005/8/layout/hProcess4"/>
    <dgm:cxn modelId="{E10EEA7D-70D6-4D62-824C-2476437AF5BA}" srcId="{F0449385-CFC0-4DF6-A214-EFF43C0A42AC}" destId="{80705C0A-0842-4984-8F08-B355320FB20F}" srcOrd="3" destOrd="0" parTransId="{6C775219-39FE-444C-B460-BC18D576A123}" sibTransId="{201807BF-B6BB-4F21-9FF7-C84BFD8A54E4}"/>
    <dgm:cxn modelId="{B64042CE-B19A-D740-8CDB-AE09DA9725F9}" type="presOf" srcId="{1B0A1641-2850-4606-A700-9D82323BCA32}" destId="{24CF3E99-502E-4F00-AE28-AA868B302A41}" srcOrd="0" destOrd="0" presId="urn:microsoft.com/office/officeart/2005/8/layout/hProcess4"/>
    <dgm:cxn modelId="{7520CEAC-1714-4C83-B53A-580013777365}" srcId="{5B958396-A362-4C44-8CD9-602C57320197}" destId="{239DEBC7-206A-4E9B-A9CD-9A92ADE243A6}" srcOrd="1" destOrd="0" parTransId="{5B011DAA-36E0-429F-8C78-E168F090EACA}" sibTransId="{25CF8BB8-E4CA-451B-87DA-C82377B92FA1}"/>
    <dgm:cxn modelId="{FDB94B12-E4A0-49FE-A6FB-B47B8F8322A0}" srcId="{5B958396-A362-4C44-8CD9-602C57320197}" destId="{7637565E-6CF4-4AA3-86FA-B58AA929B9CA}" srcOrd="3" destOrd="0" parTransId="{EA23FC60-9039-4D81-B2AA-13197EFBCA04}" sibTransId="{B3BF640B-773B-4037-A85F-1C4AEE04D1DA}"/>
    <dgm:cxn modelId="{3CCCCB68-3EAB-DC41-9320-EBB134D21E8A}" type="presOf" srcId="{5933C085-8D4F-4230-A622-C5BB9931AFC4}" destId="{861E3DE2-3C4C-4B82-A967-731C38E7526C}" srcOrd="1" destOrd="7" presId="urn:microsoft.com/office/officeart/2005/8/layout/hProcess4"/>
    <dgm:cxn modelId="{33FD0153-04CA-45E2-8AE5-DBB6800C3030}" type="presOf" srcId="{1119D3DB-EA5E-4573-AD0F-65CE12DF83CE}" destId="{03B0ABAE-D016-40AE-9C48-3703FF9E0721}" srcOrd="1" destOrd="1" presId="urn:microsoft.com/office/officeart/2005/8/layout/hProcess4"/>
    <dgm:cxn modelId="{F869AD04-5A2C-3945-9795-331F9F08A860}" type="presOf" srcId="{7859537A-2D05-4F28-B6EA-CA2EFB0059FC}" destId="{0CF92653-F68D-4E8C-813F-86E66D439C6F}" srcOrd="1" destOrd="0" presId="urn:microsoft.com/office/officeart/2005/8/layout/hProcess4"/>
    <dgm:cxn modelId="{5703081D-5314-431F-BD61-4B9DF79EE7F2}" type="presOf" srcId="{C185C26D-D7F3-4979-BDC6-802974FE93B6}" destId="{0CF92653-F68D-4E8C-813F-86E66D439C6F}" srcOrd="1" destOrd="3" presId="urn:microsoft.com/office/officeart/2005/8/layout/hProcess4"/>
    <dgm:cxn modelId="{87C2B890-A824-49B4-A617-BBB4B590CCEB}" type="presOf" srcId="{50D30C20-33AA-41E4-9291-83CCC206756D}" destId="{03B0ABAE-D016-40AE-9C48-3703FF9E0721}" srcOrd="1" destOrd="3" presId="urn:microsoft.com/office/officeart/2005/8/layout/hProcess4"/>
    <dgm:cxn modelId="{3DD364B5-500A-4C4C-A987-6B5BB829B00E}" type="presOf" srcId="{239DEBC7-206A-4E9B-A9CD-9A92ADE243A6}" destId="{582B4519-8F1C-4353-A1D2-670A3C3997F0}" srcOrd="0" destOrd="1" presId="urn:microsoft.com/office/officeart/2005/8/layout/hProcess4"/>
    <dgm:cxn modelId="{A7D23464-074C-4A5F-BEC7-5F437BA4246A}" type="presOf" srcId="{239DEBC7-206A-4E9B-A9CD-9A92ADE243A6}" destId="{B02849B3-E543-42DE-9D80-E565FD8FB377}" srcOrd="1" destOrd="1" presId="urn:microsoft.com/office/officeart/2005/8/layout/hProcess4"/>
    <dgm:cxn modelId="{A012FD22-EA5A-EC4D-9E64-85B35CE78E6C}" type="presOf" srcId="{31CD0E3F-D353-4E89-BC8F-9F1FFF70CE8C}" destId="{B02849B3-E543-42DE-9D80-E565FD8FB377}" srcOrd="1" destOrd="0" presId="urn:microsoft.com/office/officeart/2005/8/layout/hProcess4"/>
    <dgm:cxn modelId="{6856049C-99E9-4AD1-8A2A-133DFD4FFE0E}" type="presOf" srcId="{769ADDC4-9680-4F32-8577-5DD8BCF2DF5C}" destId="{B1BFDB85-E9A3-4C61-AAFD-FD9345B56A50}" srcOrd="0" destOrd="4" presId="urn:microsoft.com/office/officeart/2005/8/layout/hProcess4"/>
    <dgm:cxn modelId="{75804A7B-54E6-4CB9-95D0-A27A473F440E}" type="presOf" srcId="{7637565E-6CF4-4AA3-86FA-B58AA929B9CA}" destId="{582B4519-8F1C-4353-A1D2-670A3C3997F0}" srcOrd="0" destOrd="3" presId="urn:microsoft.com/office/officeart/2005/8/layout/hProcess4"/>
    <dgm:cxn modelId="{5203D4D3-DDBA-4519-829A-9A61F475DABA}" type="presOf" srcId="{769ADDC4-9680-4F32-8577-5DD8BCF2DF5C}" destId="{861E3DE2-3C4C-4B82-A967-731C38E7526C}" srcOrd="1" destOrd="4" presId="urn:microsoft.com/office/officeart/2005/8/layout/hProcess4"/>
    <dgm:cxn modelId="{C72935BE-1CA9-4F0F-8006-484DEF3E078B}" type="presOf" srcId="{3C1A8337-7B1E-4B01-A740-9D0D38B04C29}" destId="{861E3DE2-3C4C-4B82-A967-731C38E7526C}" srcOrd="1" destOrd="5" presId="urn:microsoft.com/office/officeart/2005/8/layout/hProcess4"/>
    <dgm:cxn modelId="{BE738D9C-AC0B-430C-9CDA-67C94AFE63DF}" type="presOf" srcId="{EEA64EED-EC3F-4FE9-9A8A-0C17CB2C4956}" destId="{03B0ABAE-D016-40AE-9C48-3703FF9E0721}" srcOrd="1" destOrd="5" presId="urn:microsoft.com/office/officeart/2005/8/layout/hProcess4"/>
    <dgm:cxn modelId="{AFFE4E60-B0A5-3440-93DF-5F6EB07D521B}" type="presParOf" srcId="{E92E0467-3807-47F1-9CFD-4D7A65DA9550}" destId="{6CA7CB0C-800A-408A-8A64-BF2115FEC321}" srcOrd="0" destOrd="0" presId="urn:microsoft.com/office/officeart/2005/8/layout/hProcess4"/>
    <dgm:cxn modelId="{5089F80F-62CB-8A49-BB6B-64329140DBB4}" type="presParOf" srcId="{E92E0467-3807-47F1-9CFD-4D7A65DA9550}" destId="{2BF567CD-F8C0-4CC8-989B-87B7B59FC2EC}" srcOrd="1" destOrd="0" presId="urn:microsoft.com/office/officeart/2005/8/layout/hProcess4"/>
    <dgm:cxn modelId="{51FB47CF-F4A2-D844-9272-13703FDF61AA}" type="presParOf" srcId="{E92E0467-3807-47F1-9CFD-4D7A65DA9550}" destId="{4695F100-591E-4680-9F89-1E3ACE020B49}" srcOrd="2" destOrd="0" presId="urn:microsoft.com/office/officeart/2005/8/layout/hProcess4"/>
    <dgm:cxn modelId="{0F5D8EAF-701D-0840-B1CE-A7A790785B7C}" type="presParOf" srcId="{4695F100-591E-4680-9F89-1E3ACE020B49}" destId="{240E0F76-6975-4662-9406-5B1B5CEBC79F}" srcOrd="0" destOrd="0" presId="urn:microsoft.com/office/officeart/2005/8/layout/hProcess4"/>
    <dgm:cxn modelId="{BB2A673F-AC3E-7D47-82D3-43AF93689F78}" type="presParOf" srcId="{240E0F76-6975-4662-9406-5B1B5CEBC79F}" destId="{CF2D54C2-9EC4-46F8-95A7-82CBE27975CB}" srcOrd="0" destOrd="0" presId="urn:microsoft.com/office/officeart/2005/8/layout/hProcess4"/>
    <dgm:cxn modelId="{32CDB271-EB4E-2A46-8B07-2ECE75971465}" type="presParOf" srcId="{240E0F76-6975-4662-9406-5B1B5CEBC79F}" destId="{582B4519-8F1C-4353-A1D2-670A3C3997F0}" srcOrd="1" destOrd="0" presId="urn:microsoft.com/office/officeart/2005/8/layout/hProcess4"/>
    <dgm:cxn modelId="{AB7A818D-6E58-A342-972B-ED4F68FE5314}" type="presParOf" srcId="{240E0F76-6975-4662-9406-5B1B5CEBC79F}" destId="{B02849B3-E543-42DE-9D80-E565FD8FB377}" srcOrd="2" destOrd="0" presId="urn:microsoft.com/office/officeart/2005/8/layout/hProcess4"/>
    <dgm:cxn modelId="{D20FF90C-5D26-F244-B2A5-4AC88029A1DE}" type="presParOf" srcId="{240E0F76-6975-4662-9406-5B1B5CEBC79F}" destId="{832E2D4B-8C54-40BC-88FC-5708461EC3F2}" srcOrd="3" destOrd="0" presId="urn:microsoft.com/office/officeart/2005/8/layout/hProcess4"/>
    <dgm:cxn modelId="{D0D70678-9253-0A4A-9D88-8EB85B721AD7}" type="presParOf" srcId="{240E0F76-6975-4662-9406-5B1B5CEBC79F}" destId="{97582C83-2EBA-4C9F-8170-2BDF18738E6B}" srcOrd="4" destOrd="0" presId="urn:microsoft.com/office/officeart/2005/8/layout/hProcess4"/>
    <dgm:cxn modelId="{88E89C15-1919-2D44-9602-195FCCE20FBB}" type="presParOf" srcId="{4695F100-591E-4680-9F89-1E3ACE020B49}" destId="{596711B5-BB17-4A64-BD9E-6E3E539E5DAA}" srcOrd="1" destOrd="0" presId="urn:microsoft.com/office/officeart/2005/8/layout/hProcess4"/>
    <dgm:cxn modelId="{C7549A04-6E64-F14A-B9D8-FEBADE8BBF68}" type="presParOf" srcId="{4695F100-591E-4680-9F89-1E3ACE020B49}" destId="{EF66C33C-5608-4A9E-9FF6-1566F5A182D8}" srcOrd="2" destOrd="0" presId="urn:microsoft.com/office/officeart/2005/8/layout/hProcess4"/>
    <dgm:cxn modelId="{4EEE2AA5-9A7E-544E-962D-7ECFB417D3AE}" type="presParOf" srcId="{EF66C33C-5608-4A9E-9FF6-1566F5A182D8}" destId="{9A37570D-E8DA-4201-A927-1A77ED112BA1}" srcOrd="0" destOrd="0" presId="urn:microsoft.com/office/officeart/2005/8/layout/hProcess4"/>
    <dgm:cxn modelId="{BCD0D045-8F86-1448-AFB9-32800AC3D44A}" type="presParOf" srcId="{EF66C33C-5608-4A9E-9FF6-1566F5A182D8}" destId="{A4D96E8A-78AD-49C6-AC84-9811742C2DB9}" srcOrd="1" destOrd="0" presId="urn:microsoft.com/office/officeart/2005/8/layout/hProcess4"/>
    <dgm:cxn modelId="{6E384D63-A87D-8146-8802-AB855D1D5639}" type="presParOf" srcId="{EF66C33C-5608-4A9E-9FF6-1566F5A182D8}" destId="{03B0ABAE-D016-40AE-9C48-3703FF9E0721}" srcOrd="2" destOrd="0" presId="urn:microsoft.com/office/officeart/2005/8/layout/hProcess4"/>
    <dgm:cxn modelId="{4E38B00C-0A21-8446-9FDA-E7D0A644FB50}" type="presParOf" srcId="{EF66C33C-5608-4A9E-9FF6-1566F5A182D8}" destId="{69A4FBAE-7779-45FB-A85B-58E8A0F71275}" srcOrd="3" destOrd="0" presId="urn:microsoft.com/office/officeart/2005/8/layout/hProcess4"/>
    <dgm:cxn modelId="{0207E9C0-2391-AE4E-A2AE-B5ADBAFA8BF0}" type="presParOf" srcId="{EF66C33C-5608-4A9E-9FF6-1566F5A182D8}" destId="{E21ADDAA-5758-47BA-B483-F1E2EDD5D1C2}" srcOrd="4" destOrd="0" presId="urn:microsoft.com/office/officeart/2005/8/layout/hProcess4"/>
    <dgm:cxn modelId="{FE09571B-1EDD-1D49-9BBE-25A94066AB91}" type="presParOf" srcId="{4695F100-591E-4680-9F89-1E3ACE020B49}" destId="{24CF3E99-502E-4F00-AE28-AA868B302A41}" srcOrd="3" destOrd="0" presId="urn:microsoft.com/office/officeart/2005/8/layout/hProcess4"/>
    <dgm:cxn modelId="{273F0583-C955-9045-AEFA-F97BFEB9CA7D}" type="presParOf" srcId="{4695F100-591E-4680-9F89-1E3ACE020B49}" destId="{AB3066BB-525F-4F1D-87D9-D72BC06C1DC6}" srcOrd="4" destOrd="0" presId="urn:microsoft.com/office/officeart/2005/8/layout/hProcess4"/>
    <dgm:cxn modelId="{43B0A363-29DF-9049-851E-7963C3D6E48A}" type="presParOf" srcId="{AB3066BB-525F-4F1D-87D9-D72BC06C1DC6}" destId="{32ED4A1D-C1A8-46D6-87AC-23E059C22A4A}" srcOrd="0" destOrd="0" presId="urn:microsoft.com/office/officeart/2005/8/layout/hProcess4"/>
    <dgm:cxn modelId="{9DD111C2-7F8A-224A-A6F1-A980B4C956B5}" type="presParOf" srcId="{AB3066BB-525F-4F1D-87D9-D72BC06C1DC6}" destId="{B1BFDB85-E9A3-4C61-AAFD-FD9345B56A50}" srcOrd="1" destOrd="0" presId="urn:microsoft.com/office/officeart/2005/8/layout/hProcess4"/>
    <dgm:cxn modelId="{CB1CC700-CEB6-8D42-8165-F2CD0FB37CA4}" type="presParOf" srcId="{AB3066BB-525F-4F1D-87D9-D72BC06C1DC6}" destId="{861E3DE2-3C4C-4B82-A967-731C38E7526C}" srcOrd="2" destOrd="0" presId="urn:microsoft.com/office/officeart/2005/8/layout/hProcess4"/>
    <dgm:cxn modelId="{1E56DBF3-52F4-424F-8799-AA04392813CA}" type="presParOf" srcId="{AB3066BB-525F-4F1D-87D9-D72BC06C1DC6}" destId="{65822491-0401-44FC-9A6E-3E17DAFCE582}" srcOrd="3" destOrd="0" presId="urn:microsoft.com/office/officeart/2005/8/layout/hProcess4"/>
    <dgm:cxn modelId="{854D8732-7652-C448-A2E9-379FDA86976A}" type="presParOf" srcId="{AB3066BB-525F-4F1D-87D9-D72BC06C1DC6}" destId="{6B3BE32E-55E0-4E65-9501-CF99F574E878}" srcOrd="4" destOrd="0" presId="urn:microsoft.com/office/officeart/2005/8/layout/hProcess4"/>
    <dgm:cxn modelId="{B896623B-8050-454D-A057-9B47FCE593B0}" type="presParOf" srcId="{4695F100-591E-4680-9F89-1E3ACE020B49}" destId="{8037894B-0B19-4E5B-A5E2-8127317CB9F1}" srcOrd="5" destOrd="0" presId="urn:microsoft.com/office/officeart/2005/8/layout/hProcess4"/>
    <dgm:cxn modelId="{D43C2B0A-8838-F043-BF49-2A304297664E}" type="presParOf" srcId="{4695F100-591E-4680-9F89-1E3ACE020B49}" destId="{D42F0D4E-45E1-4C32-A9E1-C80106F0922A}" srcOrd="6" destOrd="0" presId="urn:microsoft.com/office/officeart/2005/8/layout/hProcess4"/>
    <dgm:cxn modelId="{5F72A52D-47C2-F042-A0AA-72F684A95063}" type="presParOf" srcId="{D42F0D4E-45E1-4C32-A9E1-C80106F0922A}" destId="{B2298678-558F-40D0-8C7B-CBC06F389C56}" srcOrd="0" destOrd="0" presId="urn:microsoft.com/office/officeart/2005/8/layout/hProcess4"/>
    <dgm:cxn modelId="{2198601F-CEE1-D24F-86E6-1B70F99BE32A}" type="presParOf" srcId="{D42F0D4E-45E1-4C32-A9E1-C80106F0922A}" destId="{5F360872-BC3C-40AD-87E7-B3DF34E7325A}" srcOrd="1" destOrd="0" presId="urn:microsoft.com/office/officeart/2005/8/layout/hProcess4"/>
    <dgm:cxn modelId="{C2979405-5E4F-0F4A-AD2E-FAB14FA315DF}" type="presParOf" srcId="{D42F0D4E-45E1-4C32-A9E1-C80106F0922A}" destId="{0CF92653-F68D-4E8C-813F-86E66D439C6F}" srcOrd="2" destOrd="0" presId="urn:microsoft.com/office/officeart/2005/8/layout/hProcess4"/>
    <dgm:cxn modelId="{6771DA2B-9427-334A-BB17-3D223FB0A91E}" type="presParOf" srcId="{D42F0D4E-45E1-4C32-A9E1-C80106F0922A}" destId="{56F89963-B309-4ED2-B3FD-27FAD19A545F}" srcOrd="3" destOrd="0" presId="urn:microsoft.com/office/officeart/2005/8/layout/hProcess4"/>
    <dgm:cxn modelId="{88E43FE0-881F-1F4E-9462-EA02F2A52109}" type="presParOf" srcId="{D42F0D4E-45E1-4C32-A9E1-C80106F0922A}" destId="{46C391E6-6C81-4CFC-9D5D-0D079236BC02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fld id="{9CC082AA-85C4-40E1-8AE7-B60559C52B4A}" type="datetimeFigureOut">
              <a:rPr lang="zh-CN" altLang="en-US"/>
              <a:pPr>
                <a:defRPr/>
              </a:pPr>
              <a:t>2013/9/3</a:t>
            </a:fld>
            <a:endParaRPr lang="en-US" altLang="zh-CN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fld id="{677F8CAF-43ED-4144-937A-F6CA6A19A84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29281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52F1230-ABAB-4696-AE4C-5720D339CAC9}" type="datetimeFigureOut">
              <a:rPr lang="zh-CN" altLang="en-US"/>
              <a:pPr>
                <a:defRPr/>
              </a:pPr>
              <a:t>2013/9/3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D12AD9C-4998-49C9-B548-4BADFD1FC3B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44070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5B9526-4533-432A-B583-9431AF8CE556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114529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684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383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75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043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0586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607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708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536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7961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2058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7346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5027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8909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09815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8119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0613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5823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661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8477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1371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44554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5037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575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718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94188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7076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1694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3751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8766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1857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3455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12AD9C-4998-49C9-B548-4BADFD1FC3B1}" type="slidenum">
              <a:rPr lang="zh-CN" altLang="en-US" smtClean="0"/>
              <a:pPr>
                <a:defRPr/>
              </a:pPr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9434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741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54DD12A3-5A4E-426E-ABF9-1B451324B863}" type="slidenum">
              <a:rPr lang="zh-CN" altLang="en-US" sz="1200">
                <a:latin typeface="+mn-lt"/>
                <a:ea typeface="+mn-ea"/>
              </a:rPr>
              <a:pPr algn="r">
                <a:defRPr/>
              </a:pPr>
              <a:t>34</a:t>
            </a:fld>
            <a:endParaRPr lang="zh-CN" altLang="en-US" sz="12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42477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 descr="会议-商务-洽谈副本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8937" y="6286500"/>
            <a:ext cx="11715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5" descr="bg"/>
          <p:cNvPicPr>
            <a:picLocks noChangeAspect="1" noChangeArrowheads="1"/>
          </p:cNvPicPr>
          <p:nvPr userDrawn="1"/>
        </p:nvPicPr>
        <p:blipFill>
          <a:blip r:embed="rId2" cstate="print"/>
          <a:srcRect b="85272"/>
          <a:stretch>
            <a:fillRect/>
          </a:stretch>
        </p:blipFill>
        <p:spPr bwMode="auto">
          <a:xfrm>
            <a:off x="0" y="0"/>
            <a:ext cx="91440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 descr="logo_small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763048" y="6277048"/>
            <a:ext cx="1380952" cy="58095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179388" y="0"/>
            <a:ext cx="850741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按一下此處編輯母版標題樣式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按一下此處編輯母版文本樣式</a:t>
            </a:r>
            <a:endParaRPr lang="zh-CN" altLang="en-US" smtClean="0"/>
          </a:p>
          <a:p>
            <a:pPr lvl="1"/>
            <a:r>
              <a:rPr lang="zh-CN" altLang="en-US" smtClean="0"/>
              <a:t>第二級</a:t>
            </a:r>
          </a:p>
          <a:p>
            <a:pPr lvl="2"/>
            <a:r>
              <a:rPr lang="zh-CN" altLang="en-US" smtClean="0"/>
              <a:t>第三級</a:t>
            </a:r>
          </a:p>
          <a:p>
            <a:pPr lvl="3"/>
            <a:r>
              <a:rPr lang="zh-CN" altLang="en-US" smtClean="0"/>
              <a:t>第四級</a:t>
            </a:r>
          </a:p>
          <a:p>
            <a:pPr lvl="4"/>
            <a:r>
              <a:rPr lang="zh-CN" altLang="en-US" smtClean="0"/>
              <a:t>第五級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bg1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微软雅黑" pitchFamily="34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2357421" y="4509120"/>
            <a:ext cx="4512775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2800" b="1" dirty="0" smtClean="0">
                <a:solidFill>
                  <a:srgbClr val="1A465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李蔚文</a:t>
            </a:r>
            <a:r>
              <a:rPr lang="en-US" altLang="zh-CN" sz="2800" b="1" dirty="0" smtClean="0">
                <a:solidFill>
                  <a:srgbClr val="1A465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 </a:t>
            </a:r>
            <a:r>
              <a:rPr lang="en-US" altLang="zh-TW" sz="2800" b="1" dirty="0" smtClean="0">
                <a:solidFill>
                  <a:srgbClr val="1A465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0936</a:t>
            </a:r>
            <a:r>
              <a:rPr lang="en-US" altLang="zh-CN" sz="2800" b="1" dirty="0" smtClean="0">
                <a:solidFill>
                  <a:srgbClr val="1A465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1</a:t>
            </a:r>
            <a:r>
              <a:rPr lang="en-US" altLang="zh-TW" sz="2800" b="1" dirty="0" smtClean="0">
                <a:solidFill>
                  <a:srgbClr val="1A465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53615</a:t>
            </a:r>
            <a:endParaRPr lang="en-US" altLang="zh-CN" sz="2800" b="1" dirty="0" smtClean="0">
              <a:solidFill>
                <a:srgbClr val="1A4652"/>
              </a:solidFill>
              <a:effectLst>
                <a:outerShdw blurRad="38100" dist="38100" dir="2700000" algn="tl">
                  <a:srgbClr val="C0C0C0"/>
                </a:outerShdw>
              </a:effectLst>
              <a:ea typeface="黑体" pitchFamily="2" charset="-122"/>
            </a:endParaRPr>
          </a:p>
          <a:p>
            <a:pPr algn="ctr">
              <a:defRPr/>
            </a:pPr>
            <a:r>
              <a:rPr lang="en-US" altLang="zh-CN" b="1" dirty="0" smtClean="0">
                <a:solidFill>
                  <a:srgbClr val="1A465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david3615@gmail.com</a:t>
            </a:r>
          </a:p>
          <a:p>
            <a:pPr algn="ctr">
              <a:defRPr/>
            </a:pPr>
            <a:r>
              <a:rPr lang="zh-TW" altLang="en-US" sz="2800" b="1" dirty="0">
                <a:solidFill>
                  <a:srgbClr val="1A465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rPr>
              <a:t>飛宇高新科技股份有限公司</a:t>
            </a:r>
            <a:endParaRPr lang="zh-CN" altLang="en-US" sz="2800" b="1" dirty="0">
              <a:solidFill>
                <a:srgbClr val="1A4652"/>
              </a:solidFill>
              <a:effectLst>
                <a:outerShdw blurRad="38100" dist="38100" dir="2700000" algn="tl">
                  <a:srgbClr val="C0C0C0"/>
                </a:outerShdw>
              </a:effectLst>
              <a:ea typeface="黑体" pitchFamily="2" charset="-122"/>
            </a:endParaRP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179388" y="2500313"/>
            <a:ext cx="88947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4000" b="1" smtClean="0">
                <a:solidFill>
                  <a:srgbClr val="1A465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雲應用服務平臺</a:t>
            </a:r>
            <a:endParaRPr lang="en-US" altLang="zh-CN" sz="4000" b="1" dirty="0">
              <a:solidFill>
                <a:srgbClr val="1A465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itchFamily="2" charset="-122"/>
              <a:ea typeface="黑体" pitchFamily="2" charset="-122"/>
            </a:endParaRPr>
          </a:p>
          <a:p>
            <a:pPr algn="ctr">
              <a:defRPr/>
            </a:pPr>
            <a:r>
              <a:rPr lang="en-US" altLang="zh-CN" sz="4000" b="1" dirty="0" err="1" smtClean="0">
                <a:solidFill>
                  <a:srgbClr val="1A465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SunrunVas</a:t>
            </a:r>
            <a:endParaRPr lang="zh-CN" altLang="en-US" sz="4000" b="1" dirty="0">
              <a:solidFill>
                <a:srgbClr val="1A465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507413" cy="908050"/>
          </a:xfrm>
        </p:spPr>
        <p:txBody>
          <a:bodyPr/>
          <a:lstStyle/>
          <a:p>
            <a:r>
              <a:rPr lang="zh-CN" altLang="en-US" smtClean="0">
                <a:latin typeface="Calibri" pitchFamily="34" charset="0"/>
              </a:rPr>
              <a:t>目錄</a:t>
            </a:r>
          </a:p>
        </p:txBody>
      </p:sp>
      <p:sp>
        <p:nvSpPr>
          <p:cNvPr id="5123" name="Rectangle 3"/>
          <p:cNvSpPr>
            <a:spLocks noGrp="1"/>
          </p:cNvSpPr>
          <p:nvPr>
            <p:ph type="body" idx="4294967295"/>
          </p:nvPr>
        </p:nvSpPr>
        <p:spPr>
          <a:xfrm>
            <a:off x="539552" y="1916832"/>
            <a:ext cx="7709098" cy="3384376"/>
          </a:xfrm>
        </p:spPr>
        <p:txBody>
          <a:bodyPr/>
          <a:lstStyle/>
          <a:p>
            <a:pPr marL="742950" indent="-742950"/>
            <a:r>
              <a:rPr lang="zh-TW" altLang="en-US" sz="3600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雲應用服務的概述</a:t>
            </a:r>
            <a:endParaRPr lang="en-US" altLang="zh-CN" sz="36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 marL="742950" indent="-742950"/>
            <a:r>
              <a:rPr lang="zh-TW" altLang="en-US" sz="3600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傳統內網辦公的現狀及挑戰</a:t>
            </a:r>
            <a:endParaRPr lang="en-US" altLang="zh-CN" sz="36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 marL="742950" indent="-742950"/>
            <a:r>
              <a:rPr lang="zh-TW" altLang="en-US" sz="3600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傳統移動辦公的現狀及挑戰</a:t>
            </a:r>
            <a:endParaRPr lang="en-US" altLang="zh-CN" sz="36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 marL="742950" indent="-742950"/>
            <a:r>
              <a:rPr lang="en-US" altLang="zh-CN" sz="3600" dirty="0" err="1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SunrunVas</a:t>
            </a:r>
            <a:r>
              <a:rPr lang="zh-TW" altLang="en-US" sz="3600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虛擬化原理和優勢</a:t>
            </a:r>
            <a:endParaRPr lang="en-US" altLang="zh-CN" sz="36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 marL="742950" indent="-742950"/>
            <a:r>
              <a:rPr lang="zh-CN" altLang="en-US" sz="3600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部分使用者案例</a:t>
            </a:r>
            <a:endParaRPr lang="en-US" altLang="zh-CN" sz="36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Calibri" pitchFamily="34" charset="0"/>
              </a:rPr>
              <a:t>P1</a:t>
            </a:r>
            <a:r>
              <a:rPr lang="zh-TW" altLang="en-US" smtClean="0">
                <a:latin typeface="Calibri" pitchFamily="34" charset="0"/>
              </a:rPr>
              <a:t>：雲應用服務的概述</a:t>
            </a:r>
            <a:endParaRPr lang="zh-CN" altLang="en-US" dirty="0" smtClean="0">
              <a:latin typeface="Calibri" pitchFamily="34" charset="0"/>
            </a:endParaRPr>
          </a:p>
        </p:txBody>
      </p:sp>
      <p:sp>
        <p:nvSpPr>
          <p:cNvPr id="6147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484784"/>
            <a:ext cx="7931224" cy="4680520"/>
          </a:xfrm>
        </p:spPr>
        <p:txBody>
          <a:bodyPr/>
          <a:lstStyle/>
          <a:p>
            <a:pPr marL="355600" indent="0">
              <a:buFont typeface="Arial" charset="0"/>
              <a:buNone/>
            </a:pPr>
            <a:r>
              <a:rPr lang="zh-TW" altLang="en-US" b="1" dirty="0" smtClean="0">
                <a:solidFill>
                  <a:srgbClr val="0070C0"/>
                </a:solidFill>
                <a:latin typeface="新細明體" pitchFamily="18" charset="-120"/>
                <a:ea typeface="新細明體" pitchFamily="18" charset="-120"/>
              </a:rPr>
              <a:t>何為雲應用服務？！</a:t>
            </a:r>
            <a:endParaRPr lang="en-US" altLang="zh-TW" b="1" dirty="0" smtClean="0">
              <a:solidFill>
                <a:srgbClr val="0070C0"/>
              </a:solidFill>
              <a:latin typeface="新細明體" pitchFamily="18" charset="-120"/>
              <a:ea typeface="新細明體" pitchFamily="18" charset="-120"/>
            </a:endParaRPr>
          </a:p>
          <a:p>
            <a:pPr marL="355600" indent="0">
              <a:buFont typeface="Arial" charset="0"/>
              <a:buNone/>
            </a:pPr>
            <a:endParaRPr lang="en-US" altLang="zh-TW" sz="2400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 marL="355600" indent="0">
              <a:buFont typeface="Arial" charset="0"/>
              <a:buNone/>
            </a:pPr>
            <a:r>
              <a:rPr lang="zh-TW" altLang="en-US" sz="2400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　　簡單的說，就是指在用戶端上不需要安裝任何具體的應用軟體，使用者卻可以隨時隨地、隨心所欲、安全無間地訪問所需的應用程式。</a:t>
            </a:r>
            <a:endParaRPr lang="en-US" altLang="zh-TW" sz="2400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 marL="355600" indent="0">
              <a:buFont typeface="Arial" charset="0"/>
              <a:buNone/>
            </a:pPr>
            <a:r>
              <a:rPr lang="zh-TW" altLang="en-US" sz="2400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      雲應用服務的絕妙之處在於，終端使用者在資訊化應用交付中，基本感覺不到物理設備的差異、物理距離的遠近以及物理數量的多少，完全可以按照自己以往習慣操作，進行所需資訊資源調用和交互。</a:t>
            </a:r>
            <a:endParaRPr lang="en-US" altLang="zh-CN" sz="2400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 marL="355600" indent="0">
              <a:buFont typeface="Arial" charset="0"/>
              <a:buNone/>
            </a:pPr>
            <a:r>
              <a:rPr lang="en-US" altLang="zh-CN" sz="2400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             </a:t>
            </a:r>
            <a:r>
              <a:rPr lang="zh-TW" altLang="en-US" sz="2400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應用廣泛、節省投資、安全性高、穩定性強和維護量少是雲應用服務顯著的特點。</a:t>
            </a:r>
            <a:endParaRPr lang="zh-CN" altLang="en-US" sz="2400" dirty="0" smtClean="0">
              <a:solidFill>
                <a:srgbClr val="FF0000"/>
              </a:solidFill>
              <a:latin typeface="新細明體" pitchFamily="18" charset="-12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507413" cy="908050"/>
          </a:xfrm>
        </p:spPr>
        <p:txBody>
          <a:bodyPr/>
          <a:lstStyle/>
          <a:p>
            <a:r>
              <a:rPr lang="en-US" altLang="zh-CN" smtClean="0">
                <a:latin typeface="Calibri" pitchFamily="34" charset="0"/>
              </a:rPr>
              <a:t>P2.1</a:t>
            </a:r>
            <a:r>
              <a:rPr lang="zh-TW" altLang="en-US" smtClean="0">
                <a:latin typeface="Calibri" pitchFamily="34" charset="0"/>
              </a:rPr>
              <a:t>：傳統內網辦公解決方案</a:t>
            </a:r>
            <a:endParaRPr lang="zh-CN" altLang="en-US" sz="2400" dirty="0" smtClean="0">
              <a:latin typeface="Calibri" pitchFamily="34" charset="0"/>
            </a:endParaRPr>
          </a:p>
        </p:txBody>
      </p:sp>
      <p:sp>
        <p:nvSpPr>
          <p:cNvPr id="7173" name="Line 4"/>
          <p:cNvSpPr>
            <a:spLocks noChangeShapeType="1"/>
          </p:cNvSpPr>
          <p:nvPr/>
        </p:nvSpPr>
        <p:spPr bwMode="auto">
          <a:xfrm>
            <a:off x="1295400" y="2895600"/>
            <a:ext cx="609600" cy="3048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6678488" y="1289050"/>
            <a:ext cx="2057400" cy="426720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微软雅黑" pitchFamily="34" charset="-122"/>
            </a:endParaRPr>
          </a:p>
        </p:txBody>
      </p:sp>
      <p:sp>
        <p:nvSpPr>
          <p:cNvPr id="7177" name="Line 8"/>
          <p:cNvSpPr>
            <a:spLocks noChangeShapeType="1"/>
          </p:cNvSpPr>
          <p:nvPr/>
        </p:nvSpPr>
        <p:spPr bwMode="auto">
          <a:xfrm flipV="1">
            <a:off x="3347864" y="3284984"/>
            <a:ext cx="309634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7178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813" y="2928938"/>
            <a:ext cx="1371600" cy="88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9" name="Rectangle 15"/>
          <p:cNvSpPr>
            <a:spLocks noChangeArrowheads="1"/>
          </p:cNvSpPr>
          <p:nvPr/>
        </p:nvSpPr>
        <p:spPr bwMode="auto">
          <a:xfrm>
            <a:off x="0" y="3068960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300" dirty="0">
                <a:solidFill>
                  <a:schemeClr val="tx2"/>
                </a:solidFill>
                <a:ea typeface="微软雅黑" pitchFamily="34" charset="-122"/>
              </a:rPr>
              <a:t>Laptop</a:t>
            </a:r>
          </a:p>
        </p:txBody>
      </p:sp>
      <p:sp>
        <p:nvSpPr>
          <p:cNvPr id="7180" name="Line 18"/>
          <p:cNvSpPr>
            <a:spLocks noChangeShapeType="1"/>
          </p:cNvSpPr>
          <p:nvPr/>
        </p:nvSpPr>
        <p:spPr bwMode="auto">
          <a:xfrm flipH="1">
            <a:off x="1447800" y="3717032"/>
            <a:ext cx="533400" cy="6096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81" name="Rectangle 24"/>
          <p:cNvSpPr>
            <a:spLocks noChangeArrowheads="1"/>
          </p:cNvSpPr>
          <p:nvPr/>
        </p:nvSpPr>
        <p:spPr bwMode="auto">
          <a:xfrm>
            <a:off x="6516216" y="1643063"/>
            <a:ext cx="1054100" cy="365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40000"/>
              </a:lnSpc>
              <a:buFont typeface="Arial" charset="0"/>
              <a:buChar char="•"/>
            </a:pPr>
            <a:r>
              <a:rPr lang="zh-CN" altLang="en-US" sz="1300" smtClean="0">
                <a:solidFill>
                  <a:schemeClr val="tx2"/>
                </a:solidFill>
                <a:ea typeface="微软雅黑" pitchFamily="34" charset="-122"/>
              </a:rPr>
              <a:t>移動辦公</a:t>
            </a:r>
            <a:endParaRPr lang="en-US" altLang="zh-CN" sz="1300" dirty="0">
              <a:solidFill>
                <a:schemeClr val="tx2"/>
              </a:solidFill>
              <a:ea typeface="微软雅黑" pitchFamily="34" charset="-122"/>
            </a:endParaRPr>
          </a:p>
          <a:p>
            <a:pPr algn="ctr">
              <a:lnSpc>
                <a:spcPct val="140000"/>
              </a:lnSpc>
              <a:buFont typeface="Arial" charset="0"/>
              <a:buChar char="•"/>
            </a:pPr>
            <a:r>
              <a:rPr lang="zh-CN" altLang="en-US" sz="1300" smtClean="0">
                <a:solidFill>
                  <a:schemeClr val="tx2"/>
                </a:solidFill>
                <a:ea typeface="微软雅黑" pitchFamily="34" charset="-122"/>
              </a:rPr>
              <a:t>綜合平臺</a:t>
            </a:r>
            <a:endParaRPr lang="en-US" altLang="zh-CN" sz="1300" dirty="0">
              <a:solidFill>
                <a:schemeClr val="tx2"/>
              </a:solidFill>
              <a:ea typeface="微软雅黑" pitchFamily="34" charset="-122"/>
            </a:endParaRPr>
          </a:p>
          <a:p>
            <a:pPr algn="ctr">
              <a:lnSpc>
                <a:spcPct val="140000"/>
              </a:lnSpc>
              <a:buFont typeface="Arial" charset="0"/>
              <a:buChar char="•"/>
            </a:pPr>
            <a:r>
              <a:rPr lang="zh-TW" altLang="en-US" sz="1300" smtClean="0">
                <a:solidFill>
                  <a:schemeClr val="tx2"/>
                </a:solidFill>
                <a:ea typeface="微软雅黑" pitchFamily="34" charset="-122"/>
              </a:rPr>
              <a:t>統一接入平臺</a:t>
            </a:r>
            <a:endParaRPr lang="en-US" altLang="zh-CN" sz="1300" dirty="0">
              <a:solidFill>
                <a:schemeClr val="tx2"/>
              </a:solidFill>
              <a:ea typeface="微软雅黑" pitchFamily="34" charset="-122"/>
            </a:endParaRPr>
          </a:p>
        </p:txBody>
      </p:sp>
      <p:pic>
        <p:nvPicPr>
          <p:cNvPr id="7182" name="Picture 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6816" y="18224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3" name="Picture 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7816" y="18224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4" name="Picture 2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68816" y="18224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5" name="Picture 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6816" y="26606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6" name="Picture 2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7816" y="26606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7" name="Picture 3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68816" y="26606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8" name="Picture 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6816" y="34988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9" name="Picture 3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7816" y="34988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0" name="Picture 3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68816" y="34988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1" name="Picture 3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6816" y="44132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2" name="Picture 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7816" y="44132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3" name="Picture 3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68816" y="44132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4" name="Picture 3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91064" y="1035050"/>
            <a:ext cx="20574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95" name="Rectangle 41"/>
          <p:cNvSpPr>
            <a:spLocks noChangeArrowheads="1"/>
          </p:cNvSpPr>
          <p:nvPr/>
        </p:nvSpPr>
        <p:spPr bwMode="auto">
          <a:xfrm>
            <a:off x="6821016" y="1073150"/>
            <a:ext cx="1600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500">
                <a:ea typeface="微软雅黑" pitchFamily="34" charset="-122"/>
              </a:rPr>
              <a:t>Applications</a:t>
            </a:r>
          </a:p>
        </p:txBody>
      </p:sp>
      <p:sp>
        <p:nvSpPr>
          <p:cNvPr id="7196" name="Rectangle 15"/>
          <p:cNvSpPr>
            <a:spLocks noChangeArrowheads="1"/>
          </p:cNvSpPr>
          <p:nvPr/>
        </p:nvSpPr>
        <p:spPr bwMode="auto">
          <a:xfrm>
            <a:off x="0" y="4903192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300" dirty="0">
                <a:solidFill>
                  <a:schemeClr val="tx2"/>
                </a:solidFill>
                <a:ea typeface="微软雅黑" pitchFamily="34" charset="-122"/>
              </a:rPr>
              <a:t>PC</a:t>
            </a:r>
          </a:p>
        </p:txBody>
      </p:sp>
      <p:sp>
        <p:nvSpPr>
          <p:cNvPr id="7200" name="Rectangle 15"/>
          <p:cNvSpPr>
            <a:spLocks noChangeArrowheads="1"/>
          </p:cNvSpPr>
          <p:nvPr/>
        </p:nvSpPr>
        <p:spPr bwMode="auto">
          <a:xfrm>
            <a:off x="1785938" y="3214688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1300" smtClean="0">
                <a:solidFill>
                  <a:schemeClr val="tx2"/>
                </a:solidFill>
                <a:ea typeface="微软雅黑" pitchFamily="34" charset="-122"/>
              </a:rPr>
              <a:t>內部網</a:t>
            </a:r>
            <a:endParaRPr lang="en-US" altLang="zh-CN" sz="1300" dirty="0">
              <a:solidFill>
                <a:schemeClr val="tx2"/>
              </a:solidFill>
              <a:ea typeface="微软雅黑" pitchFamily="34" charset="-122"/>
            </a:endParaRPr>
          </a:p>
        </p:txBody>
      </p:sp>
      <p:sp>
        <p:nvSpPr>
          <p:cNvPr id="7204" name="Rectangle 15"/>
          <p:cNvSpPr>
            <a:spLocks noChangeArrowheads="1"/>
          </p:cNvSpPr>
          <p:nvPr/>
        </p:nvSpPr>
        <p:spPr bwMode="auto">
          <a:xfrm>
            <a:off x="3923928" y="2564904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zh-CN" altLang="en-US" sz="1300" dirty="0" smtClean="0">
                <a:solidFill>
                  <a:schemeClr val="tx2"/>
                </a:solidFill>
                <a:ea typeface="微软雅黑" pitchFamily="34" charset="-122"/>
              </a:rPr>
              <a:t>交換機</a:t>
            </a:r>
            <a:endParaRPr lang="en-US" altLang="zh-CN" sz="1300" dirty="0">
              <a:solidFill>
                <a:schemeClr val="tx2"/>
              </a:solidFill>
              <a:ea typeface="微软雅黑" pitchFamily="34" charset="-122"/>
            </a:endParaRPr>
          </a:p>
        </p:txBody>
      </p:sp>
      <p:sp>
        <p:nvSpPr>
          <p:cNvPr id="7205" name="Rectangle 10"/>
          <p:cNvSpPr>
            <a:spLocks noChangeArrowheads="1"/>
          </p:cNvSpPr>
          <p:nvPr/>
        </p:nvSpPr>
        <p:spPr bwMode="auto">
          <a:xfrm>
            <a:off x="2267744" y="4144516"/>
            <a:ext cx="4303935" cy="2092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73050" indent="-273050">
              <a:tabLst>
                <a:tab pos="273050" algn="l"/>
              </a:tabLst>
            </a:pPr>
            <a:r>
              <a:rPr lang="en-US" altLang="zh-CN" sz="1500" dirty="0" smtClean="0">
                <a:solidFill>
                  <a:schemeClr val="tx2"/>
                </a:solidFill>
                <a:ea typeface="微软雅黑" pitchFamily="34" charset="-122"/>
              </a:rPr>
              <a:t>1</a:t>
            </a:r>
            <a:r>
              <a:rPr lang="zh-TW" altLang="en-US" sz="1500" dirty="0" smtClean="0">
                <a:solidFill>
                  <a:schemeClr val="tx2"/>
                </a:solidFill>
                <a:ea typeface="微软雅黑" pitchFamily="34" charset="-122"/>
              </a:rPr>
              <a:t>、應用軟體管理：用戶端需要安裝相應的應用軟體</a:t>
            </a:r>
            <a:endParaRPr lang="en-US" altLang="zh-TW" sz="1500" dirty="0" smtClean="0">
              <a:solidFill>
                <a:schemeClr val="tx2"/>
              </a:solidFill>
              <a:ea typeface="微软雅黑" pitchFamily="34" charset="-122"/>
            </a:endParaRPr>
          </a:p>
          <a:p>
            <a:pPr marL="273050" indent="-273050">
              <a:tabLst>
                <a:tab pos="273050" algn="l"/>
              </a:tabLst>
            </a:pPr>
            <a:endParaRPr lang="en-US" altLang="zh-CN" sz="1500" dirty="0" smtClean="0">
              <a:solidFill>
                <a:schemeClr val="tx2"/>
              </a:solidFill>
              <a:ea typeface="微软雅黑" pitchFamily="34" charset="-122"/>
            </a:endParaRPr>
          </a:p>
          <a:p>
            <a:pPr marL="273050" indent="-273050">
              <a:tabLst>
                <a:tab pos="273050" algn="l"/>
              </a:tabLst>
            </a:pPr>
            <a:r>
              <a:rPr lang="en-US" altLang="zh-CN" sz="1500" dirty="0" smtClean="0">
                <a:solidFill>
                  <a:schemeClr val="tx2"/>
                </a:solidFill>
                <a:ea typeface="微软雅黑" pitchFamily="34" charset="-122"/>
              </a:rPr>
              <a:t>2</a:t>
            </a:r>
            <a:r>
              <a:rPr lang="zh-TW" altLang="en-US" sz="1500" dirty="0" smtClean="0">
                <a:solidFill>
                  <a:schemeClr val="tx2"/>
                </a:solidFill>
                <a:ea typeface="微软雅黑" pitchFamily="34" charset="-122"/>
              </a:rPr>
              <a:t>、終端安全：安全性無法 保證所有</a:t>
            </a:r>
            <a:r>
              <a:rPr lang="en-US" altLang="zh-CN" sz="1500" dirty="0" smtClean="0">
                <a:solidFill>
                  <a:schemeClr val="tx2"/>
                </a:solidFill>
                <a:ea typeface="微软雅黑" pitchFamily="34" charset="-122"/>
              </a:rPr>
              <a:t>(</a:t>
            </a:r>
            <a:r>
              <a:rPr lang="zh-CN" altLang="en-US" sz="1500" dirty="0" smtClean="0">
                <a:solidFill>
                  <a:schemeClr val="tx2"/>
                </a:solidFill>
                <a:ea typeface="微软雅黑" pitchFamily="34" charset="-122"/>
              </a:rPr>
              <a:t>病毒等</a:t>
            </a:r>
            <a:r>
              <a:rPr lang="en-US" altLang="zh-CN" sz="1500" dirty="0" smtClean="0">
                <a:solidFill>
                  <a:schemeClr val="tx2"/>
                </a:solidFill>
                <a:ea typeface="微软雅黑" pitchFamily="34" charset="-122"/>
              </a:rPr>
              <a:t>)</a:t>
            </a:r>
            <a:r>
              <a:rPr lang="zh-CN" altLang="en-US" sz="1500" dirty="0" smtClean="0">
                <a:solidFill>
                  <a:schemeClr val="tx2"/>
                </a:solidFill>
                <a:ea typeface="微软雅黑" pitchFamily="34" charset="-122"/>
              </a:rPr>
              <a:t>；</a:t>
            </a:r>
            <a:endParaRPr lang="en-US" altLang="zh-CN" sz="1500" dirty="0" smtClean="0">
              <a:solidFill>
                <a:schemeClr val="tx2"/>
              </a:solidFill>
              <a:ea typeface="微软雅黑" pitchFamily="34" charset="-122"/>
            </a:endParaRPr>
          </a:p>
          <a:p>
            <a:pPr marL="273050" indent="-273050">
              <a:tabLst>
                <a:tab pos="273050" algn="l"/>
              </a:tabLst>
            </a:pPr>
            <a:endParaRPr lang="en-US" altLang="zh-CN" sz="1500" dirty="0">
              <a:solidFill>
                <a:schemeClr val="tx2"/>
              </a:solidFill>
              <a:ea typeface="微软雅黑" pitchFamily="34" charset="-122"/>
            </a:endParaRPr>
          </a:p>
          <a:p>
            <a:pPr marL="273050" indent="-273050">
              <a:tabLst>
                <a:tab pos="273050" algn="l"/>
              </a:tabLst>
            </a:pPr>
            <a:r>
              <a:rPr lang="en-US" altLang="zh-CN" sz="1500" dirty="0" smtClean="0">
                <a:solidFill>
                  <a:schemeClr val="tx2"/>
                </a:solidFill>
                <a:ea typeface="微软雅黑" pitchFamily="34" charset="-122"/>
              </a:rPr>
              <a:t>3</a:t>
            </a:r>
            <a:r>
              <a:rPr lang="zh-TW" altLang="en-US" sz="1500" dirty="0" smtClean="0">
                <a:solidFill>
                  <a:schemeClr val="tx2"/>
                </a:solidFill>
                <a:ea typeface="微软雅黑" pitchFamily="34" charset="-122"/>
              </a:rPr>
              <a:t>、終端資料安全：資料資料保存在本地</a:t>
            </a:r>
            <a:endParaRPr lang="en-US" altLang="zh-TW" sz="1500" dirty="0" smtClean="0">
              <a:solidFill>
                <a:schemeClr val="tx2"/>
              </a:solidFill>
              <a:ea typeface="微软雅黑" pitchFamily="34" charset="-122"/>
            </a:endParaRPr>
          </a:p>
          <a:p>
            <a:pPr marL="273050" indent="-273050">
              <a:tabLst>
                <a:tab pos="273050" algn="l"/>
              </a:tabLst>
            </a:pPr>
            <a:endParaRPr lang="en-US" altLang="zh-CN" sz="1500" dirty="0" smtClean="0">
              <a:solidFill>
                <a:schemeClr val="tx2"/>
              </a:solidFill>
              <a:ea typeface="微软雅黑" pitchFamily="34" charset="-122"/>
            </a:endParaRPr>
          </a:p>
          <a:p>
            <a:pPr marL="273050" indent="-273050">
              <a:tabLst>
                <a:tab pos="273050" algn="l"/>
              </a:tabLst>
            </a:pPr>
            <a:r>
              <a:rPr lang="en-US" altLang="zh-CN" sz="1500" dirty="0" smtClean="0">
                <a:solidFill>
                  <a:schemeClr val="tx2"/>
                </a:solidFill>
                <a:ea typeface="微软雅黑" pitchFamily="34" charset="-122"/>
              </a:rPr>
              <a:t>4</a:t>
            </a:r>
            <a:r>
              <a:rPr lang="zh-TW" altLang="en-US" sz="1500" dirty="0" smtClean="0">
                <a:solidFill>
                  <a:schemeClr val="tx2"/>
                </a:solidFill>
                <a:ea typeface="微软雅黑" pitchFamily="34" charset="-122"/>
              </a:rPr>
              <a:t>、作業系統升級：同時用戶端性能受硬體限制</a:t>
            </a:r>
            <a:endParaRPr lang="en-US" altLang="zh-CN" sz="1500" dirty="0">
              <a:solidFill>
                <a:schemeClr val="tx2"/>
              </a:solidFill>
              <a:ea typeface="微软雅黑" pitchFamily="34" charset="-122"/>
            </a:endParaRPr>
          </a:p>
        </p:txBody>
      </p:sp>
      <p:sp>
        <p:nvSpPr>
          <p:cNvPr id="40" name="矩形标注 39"/>
          <p:cNvSpPr/>
          <p:nvPr/>
        </p:nvSpPr>
        <p:spPr>
          <a:xfrm>
            <a:off x="333375" y="973138"/>
            <a:ext cx="1285875" cy="571500"/>
          </a:xfrm>
          <a:prstGeom prst="wedge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207" name="TextBox 41"/>
          <p:cNvSpPr txBox="1">
            <a:spLocks noChangeArrowheads="1"/>
          </p:cNvSpPr>
          <p:nvPr/>
        </p:nvSpPr>
        <p:spPr bwMode="auto">
          <a:xfrm>
            <a:off x="333375" y="1044575"/>
            <a:ext cx="12858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300" dirty="0">
                <a:solidFill>
                  <a:schemeClr val="tx2"/>
                </a:solidFill>
                <a:ea typeface="微软雅黑" pitchFamily="34" charset="-122"/>
              </a:rPr>
              <a:t>IE</a:t>
            </a:r>
            <a:r>
              <a:rPr lang="zh-CN" altLang="en-US" sz="1300">
                <a:solidFill>
                  <a:schemeClr val="tx2"/>
                </a:solidFill>
                <a:ea typeface="微软雅黑" pitchFamily="34" charset="-122"/>
              </a:rPr>
              <a:t>，</a:t>
            </a:r>
            <a:r>
              <a:rPr lang="en-US" altLang="zh-CN" sz="1300" smtClean="0">
                <a:solidFill>
                  <a:schemeClr val="tx2"/>
                </a:solidFill>
                <a:ea typeface="微软雅黑" pitchFamily="34" charset="-122"/>
              </a:rPr>
              <a:t>CS</a:t>
            </a:r>
            <a:r>
              <a:rPr lang="zh-TW" altLang="en-US" sz="1300" smtClean="0">
                <a:solidFill>
                  <a:schemeClr val="tx2"/>
                </a:solidFill>
                <a:ea typeface="微软雅黑" pitchFamily="34" charset="-122"/>
              </a:rPr>
              <a:t>用戶端，適配用戶端。</a:t>
            </a:r>
            <a:endParaRPr lang="zh-CN" altLang="en-US" sz="1300" dirty="0">
              <a:solidFill>
                <a:schemeClr val="tx2"/>
              </a:solidFill>
              <a:ea typeface="微软雅黑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61950" y="1662113"/>
            <a:ext cx="1285875" cy="464343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0" y="2852936"/>
            <a:ext cx="9906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" name="Picture 3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2420888"/>
            <a:ext cx="669719" cy="648072"/>
          </a:xfrm>
          <a:prstGeom prst="rect">
            <a:avLst/>
          </a:prstGeom>
          <a:noFill/>
        </p:spPr>
      </p:pic>
      <p:pic>
        <p:nvPicPr>
          <p:cNvPr id="45" name="Picture 3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7544" y="4162152"/>
            <a:ext cx="982132" cy="5760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47" descr="未标题-2 拷贝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1714500"/>
            <a:ext cx="806450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507413" cy="908050"/>
          </a:xfrm>
        </p:spPr>
        <p:txBody>
          <a:bodyPr/>
          <a:lstStyle/>
          <a:p>
            <a:r>
              <a:rPr lang="en-US" altLang="zh-CN" smtClean="0">
                <a:latin typeface="Calibri" pitchFamily="34" charset="0"/>
              </a:rPr>
              <a:t>P2.1</a:t>
            </a:r>
            <a:r>
              <a:rPr lang="zh-TW" altLang="en-US" smtClean="0">
                <a:latin typeface="Calibri" pitchFamily="34" charset="0"/>
              </a:rPr>
              <a:t>：傳統移動解決方案</a:t>
            </a:r>
            <a:endParaRPr lang="zh-CN" altLang="en-US" sz="2400" dirty="0" smtClean="0">
              <a:latin typeface="Calibri" pitchFamily="34" charset="0"/>
            </a:endParaRPr>
          </a:p>
        </p:txBody>
      </p:sp>
      <p:sp>
        <p:nvSpPr>
          <p:cNvPr id="7172" name="Line 3"/>
          <p:cNvSpPr>
            <a:spLocks noChangeShapeType="1"/>
          </p:cNvSpPr>
          <p:nvPr/>
        </p:nvSpPr>
        <p:spPr bwMode="auto">
          <a:xfrm flipH="1">
            <a:off x="1219200" y="3657600"/>
            <a:ext cx="1143000" cy="19050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73" name="Line 4"/>
          <p:cNvSpPr>
            <a:spLocks noChangeShapeType="1"/>
          </p:cNvSpPr>
          <p:nvPr/>
        </p:nvSpPr>
        <p:spPr bwMode="auto">
          <a:xfrm>
            <a:off x="1295400" y="2895600"/>
            <a:ext cx="609600" cy="3048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74" name="Line 5"/>
          <p:cNvSpPr>
            <a:spLocks noChangeShapeType="1"/>
          </p:cNvSpPr>
          <p:nvPr/>
        </p:nvSpPr>
        <p:spPr bwMode="auto">
          <a:xfrm>
            <a:off x="1219200" y="1981200"/>
            <a:ext cx="1066800" cy="10668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75" name="Line 6"/>
          <p:cNvSpPr>
            <a:spLocks noChangeShapeType="1"/>
          </p:cNvSpPr>
          <p:nvPr/>
        </p:nvSpPr>
        <p:spPr bwMode="auto">
          <a:xfrm flipV="1">
            <a:off x="1285875" y="3643313"/>
            <a:ext cx="542925" cy="46037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76" name="Rectangle 7"/>
          <p:cNvSpPr>
            <a:spLocks noChangeArrowheads="1"/>
          </p:cNvSpPr>
          <p:nvPr/>
        </p:nvSpPr>
        <p:spPr bwMode="auto">
          <a:xfrm>
            <a:off x="6934200" y="1289050"/>
            <a:ext cx="2057400" cy="426720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微软雅黑" pitchFamily="34" charset="-122"/>
            </a:endParaRPr>
          </a:p>
        </p:txBody>
      </p:sp>
      <p:sp>
        <p:nvSpPr>
          <p:cNvPr id="7177" name="Line 8"/>
          <p:cNvSpPr>
            <a:spLocks noChangeShapeType="1"/>
          </p:cNvSpPr>
          <p:nvPr/>
        </p:nvSpPr>
        <p:spPr bwMode="auto">
          <a:xfrm>
            <a:off x="2857500" y="3357563"/>
            <a:ext cx="4076700" cy="444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7178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813" y="2928938"/>
            <a:ext cx="1371600" cy="88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9" name="Rectangle 15"/>
          <p:cNvSpPr>
            <a:spLocks noChangeArrowheads="1"/>
          </p:cNvSpPr>
          <p:nvPr/>
        </p:nvSpPr>
        <p:spPr bwMode="auto">
          <a:xfrm>
            <a:off x="203200" y="4094163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300">
                <a:solidFill>
                  <a:schemeClr val="tx2"/>
                </a:solidFill>
                <a:ea typeface="微软雅黑" pitchFamily="34" charset="-122"/>
              </a:rPr>
              <a:t>Laptop</a:t>
            </a:r>
          </a:p>
        </p:txBody>
      </p:sp>
      <p:sp>
        <p:nvSpPr>
          <p:cNvPr id="7180" name="Line 18"/>
          <p:cNvSpPr>
            <a:spLocks noChangeShapeType="1"/>
          </p:cNvSpPr>
          <p:nvPr/>
        </p:nvSpPr>
        <p:spPr bwMode="auto">
          <a:xfrm flipH="1">
            <a:off x="1447800" y="3810000"/>
            <a:ext cx="533400" cy="6096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81" name="Rectangle 24"/>
          <p:cNvSpPr>
            <a:spLocks noChangeArrowheads="1"/>
          </p:cNvSpPr>
          <p:nvPr/>
        </p:nvSpPr>
        <p:spPr bwMode="auto">
          <a:xfrm>
            <a:off x="6858000" y="1643063"/>
            <a:ext cx="1054100" cy="365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40000"/>
              </a:lnSpc>
              <a:buFont typeface="Arial" charset="0"/>
              <a:buChar char="•"/>
            </a:pPr>
            <a:r>
              <a:rPr lang="zh-CN" altLang="en-US" sz="1300" smtClean="0">
                <a:solidFill>
                  <a:schemeClr val="tx2"/>
                </a:solidFill>
                <a:ea typeface="微软雅黑" pitchFamily="34" charset="-122"/>
              </a:rPr>
              <a:t>移動辦公</a:t>
            </a:r>
            <a:endParaRPr lang="en-US" altLang="zh-CN" sz="1300">
              <a:solidFill>
                <a:schemeClr val="tx2"/>
              </a:solidFill>
              <a:ea typeface="微软雅黑" pitchFamily="34" charset="-122"/>
            </a:endParaRPr>
          </a:p>
          <a:p>
            <a:pPr algn="ctr">
              <a:lnSpc>
                <a:spcPct val="140000"/>
              </a:lnSpc>
              <a:buFont typeface="Arial" charset="0"/>
              <a:buChar char="•"/>
            </a:pPr>
            <a:r>
              <a:rPr lang="zh-CN" altLang="en-US" sz="1300" smtClean="0">
                <a:solidFill>
                  <a:schemeClr val="tx2"/>
                </a:solidFill>
                <a:ea typeface="微软雅黑" pitchFamily="34" charset="-122"/>
              </a:rPr>
              <a:t>綜合平臺</a:t>
            </a:r>
            <a:endParaRPr lang="en-US" altLang="zh-CN" sz="1300">
              <a:solidFill>
                <a:schemeClr val="tx2"/>
              </a:solidFill>
              <a:ea typeface="微软雅黑" pitchFamily="34" charset="-122"/>
            </a:endParaRPr>
          </a:p>
          <a:p>
            <a:pPr algn="ctr">
              <a:lnSpc>
                <a:spcPct val="140000"/>
              </a:lnSpc>
              <a:buFont typeface="Arial" charset="0"/>
              <a:buChar char="•"/>
            </a:pPr>
            <a:r>
              <a:rPr lang="zh-TW" altLang="en-US" sz="1300" smtClean="0">
                <a:solidFill>
                  <a:schemeClr val="tx2"/>
                </a:solidFill>
                <a:ea typeface="微软雅黑" pitchFamily="34" charset="-122"/>
              </a:rPr>
              <a:t>統一接入平臺</a:t>
            </a:r>
            <a:endParaRPr lang="en-US" altLang="zh-CN" sz="1300">
              <a:solidFill>
                <a:schemeClr val="tx2"/>
              </a:solidFill>
              <a:ea typeface="微软雅黑" pitchFamily="34" charset="-122"/>
            </a:endParaRPr>
          </a:p>
        </p:txBody>
      </p:sp>
      <p:pic>
        <p:nvPicPr>
          <p:cNvPr id="7182" name="Picture 2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18224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3" name="Picture 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29600" y="18224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4" name="Picture 2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10600" y="18224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5" name="Picture 2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26606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6" name="Picture 2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29600" y="26606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7" name="Picture 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10600" y="26606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8" name="Picture 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34988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9" name="Picture 3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29600" y="34988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0" name="Picture 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10600" y="34988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1" name="Picture 3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44132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2" name="Picture 3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29600" y="44132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3" name="Picture 3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10600" y="44132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4" name="Picture 3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34200" y="1035050"/>
            <a:ext cx="20574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95" name="Rectangle 41"/>
          <p:cNvSpPr>
            <a:spLocks noChangeArrowheads="1"/>
          </p:cNvSpPr>
          <p:nvPr/>
        </p:nvSpPr>
        <p:spPr bwMode="auto">
          <a:xfrm>
            <a:off x="7162800" y="1073150"/>
            <a:ext cx="1600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500">
                <a:ea typeface="微软雅黑" pitchFamily="34" charset="-122"/>
              </a:rPr>
              <a:t>Applications</a:t>
            </a:r>
          </a:p>
        </p:txBody>
      </p:sp>
      <p:sp>
        <p:nvSpPr>
          <p:cNvPr id="7196" name="Rectangle 15"/>
          <p:cNvSpPr>
            <a:spLocks noChangeArrowheads="1"/>
          </p:cNvSpPr>
          <p:nvPr/>
        </p:nvSpPr>
        <p:spPr bwMode="auto">
          <a:xfrm>
            <a:off x="185738" y="5000625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300">
                <a:solidFill>
                  <a:schemeClr val="tx2"/>
                </a:solidFill>
                <a:ea typeface="微软雅黑" pitchFamily="34" charset="-122"/>
              </a:rPr>
              <a:t>PC</a:t>
            </a:r>
          </a:p>
        </p:txBody>
      </p:sp>
      <p:sp>
        <p:nvSpPr>
          <p:cNvPr id="7197" name="Rectangle 15"/>
          <p:cNvSpPr>
            <a:spLocks noChangeArrowheads="1"/>
          </p:cNvSpPr>
          <p:nvPr/>
        </p:nvSpPr>
        <p:spPr bwMode="auto">
          <a:xfrm>
            <a:off x="147638" y="6070600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300">
                <a:solidFill>
                  <a:schemeClr val="tx2"/>
                </a:solidFill>
                <a:ea typeface="微软雅黑" pitchFamily="34" charset="-122"/>
              </a:rPr>
              <a:t>Remote Office</a:t>
            </a:r>
          </a:p>
        </p:txBody>
      </p:sp>
      <p:sp>
        <p:nvSpPr>
          <p:cNvPr id="7198" name="Rectangle 15"/>
          <p:cNvSpPr>
            <a:spLocks noChangeArrowheads="1"/>
          </p:cNvSpPr>
          <p:nvPr/>
        </p:nvSpPr>
        <p:spPr bwMode="auto">
          <a:xfrm>
            <a:off x="214313" y="3235325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300">
                <a:solidFill>
                  <a:schemeClr val="tx2"/>
                </a:solidFill>
                <a:ea typeface="微软雅黑" pitchFamily="34" charset="-122"/>
              </a:rPr>
              <a:t>CellPhone</a:t>
            </a:r>
          </a:p>
        </p:txBody>
      </p:sp>
      <p:sp>
        <p:nvSpPr>
          <p:cNvPr id="7199" name="Rectangle 15"/>
          <p:cNvSpPr>
            <a:spLocks noChangeArrowheads="1"/>
          </p:cNvSpPr>
          <p:nvPr/>
        </p:nvSpPr>
        <p:spPr bwMode="auto">
          <a:xfrm>
            <a:off x="209550" y="2305050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300">
                <a:solidFill>
                  <a:schemeClr val="tx2"/>
                </a:solidFill>
                <a:ea typeface="微软雅黑" pitchFamily="34" charset="-122"/>
              </a:rPr>
              <a:t>PAD</a:t>
            </a:r>
          </a:p>
        </p:txBody>
      </p:sp>
      <p:sp>
        <p:nvSpPr>
          <p:cNvPr id="7200" name="Rectangle 15"/>
          <p:cNvSpPr>
            <a:spLocks noChangeArrowheads="1"/>
          </p:cNvSpPr>
          <p:nvPr/>
        </p:nvSpPr>
        <p:spPr bwMode="auto">
          <a:xfrm>
            <a:off x="1785938" y="3214688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300">
                <a:solidFill>
                  <a:schemeClr val="tx2"/>
                </a:solidFill>
                <a:ea typeface="微软雅黑" pitchFamily="34" charset="-122"/>
              </a:rPr>
              <a:t>internet</a:t>
            </a:r>
          </a:p>
        </p:txBody>
      </p:sp>
      <p:pic>
        <p:nvPicPr>
          <p:cNvPr id="7201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75" y="3000375"/>
            <a:ext cx="1371600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02" name="Rectangle 15"/>
          <p:cNvSpPr>
            <a:spLocks noChangeArrowheads="1"/>
          </p:cNvSpPr>
          <p:nvPr/>
        </p:nvSpPr>
        <p:spPr bwMode="auto">
          <a:xfrm>
            <a:off x="5143500" y="3286125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300">
                <a:solidFill>
                  <a:schemeClr val="tx2"/>
                </a:solidFill>
                <a:ea typeface="微软雅黑" pitchFamily="34" charset="-122"/>
              </a:rPr>
              <a:t>intranet</a:t>
            </a:r>
          </a:p>
        </p:txBody>
      </p:sp>
      <p:pic>
        <p:nvPicPr>
          <p:cNvPr id="7203" name="Picture 1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9063" y="2928938"/>
            <a:ext cx="465137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04" name="Rectangle 15"/>
          <p:cNvSpPr>
            <a:spLocks noChangeArrowheads="1"/>
          </p:cNvSpPr>
          <p:nvPr/>
        </p:nvSpPr>
        <p:spPr bwMode="auto">
          <a:xfrm>
            <a:off x="3357563" y="2571750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300">
                <a:solidFill>
                  <a:schemeClr val="tx2"/>
                </a:solidFill>
                <a:ea typeface="微软雅黑" pitchFamily="34" charset="-122"/>
              </a:rPr>
              <a:t>VPN</a:t>
            </a:r>
          </a:p>
        </p:txBody>
      </p:sp>
      <p:sp>
        <p:nvSpPr>
          <p:cNvPr id="7205" name="Rectangle 10"/>
          <p:cNvSpPr>
            <a:spLocks noChangeArrowheads="1"/>
          </p:cNvSpPr>
          <p:nvPr/>
        </p:nvSpPr>
        <p:spPr bwMode="auto">
          <a:xfrm>
            <a:off x="2339752" y="4149081"/>
            <a:ext cx="3857625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73050" indent="-273050"/>
            <a:r>
              <a:rPr lang="en-US" altLang="zh-CN" sz="1500" dirty="0" smtClean="0">
                <a:solidFill>
                  <a:schemeClr val="tx2"/>
                </a:solidFill>
                <a:ea typeface="微软雅黑" pitchFamily="34" charset="-122"/>
              </a:rPr>
              <a:t>1</a:t>
            </a:r>
            <a:r>
              <a:rPr lang="zh-TW" altLang="en-US" sz="1500" dirty="0" smtClean="0">
                <a:solidFill>
                  <a:schemeClr val="tx2"/>
                </a:solidFill>
                <a:ea typeface="微软雅黑" pitchFamily="34" charset="-122"/>
              </a:rPr>
              <a:t>、用戶端直接做通內外網鏈路，安全性無法 保證所有；</a:t>
            </a:r>
            <a:endParaRPr lang="en-US" altLang="zh-CN" sz="1500" dirty="0" smtClean="0">
              <a:solidFill>
                <a:schemeClr val="tx2"/>
              </a:solidFill>
              <a:ea typeface="微软雅黑" pitchFamily="34" charset="-122"/>
            </a:endParaRPr>
          </a:p>
          <a:p>
            <a:pPr marL="273050" indent="-273050"/>
            <a:r>
              <a:rPr lang="en-US" altLang="zh-CN" sz="1500" dirty="0" smtClean="0">
                <a:solidFill>
                  <a:schemeClr val="tx2"/>
                </a:solidFill>
                <a:ea typeface="微软雅黑" pitchFamily="34" charset="-122"/>
              </a:rPr>
              <a:t>2</a:t>
            </a:r>
            <a:r>
              <a:rPr lang="zh-CN" altLang="en-US" sz="1500" dirty="0" smtClean="0">
                <a:solidFill>
                  <a:schemeClr val="tx2"/>
                </a:solidFill>
                <a:ea typeface="微软雅黑" pitchFamily="34" charset="-122"/>
              </a:rPr>
              <a:t>、</a:t>
            </a:r>
            <a:r>
              <a:rPr lang="en-US" altLang="zh-CN" sz="1500" dirty="0" smtClean="0">
                <a:solidFill>
                  <a:schemeClr val="tx2"/>
                </a:solidFill>
                <a:ea typeface="微软雅黑" pitchFamily="34" charset="-122"/>
              </a:rPr>
              <a:t>VPN</a:t>
            </a:r>
            <a:r>
              <a:rPr lang="zh-TW" altLang="en-US" sz="1500" dirty="0" smtClean="0">
                <a:solidFill>
                  <a:schemeClr val="tx2"/>
                </a:solidFill>
                <a:ea typeface="微软雅黑" pitchFamily="34" charset="-122"/>
              </a:rPr>
              <a:t>模式都存在資料資料保存在本地，直接傳送資料的安全性問題；</a:t>
            </a:r>
            <a:endParaRPr lang="en-US" altLang="zh-CN" sz="1500" dirty="0" smtClean="0">
              <a:solidFill>
                <a:schemeClr val="tx2"/>
              </a:solidFill>
              <a:ea typeface="微软雅黑" pitchFamily="34" charset="-122"/>
            </a:endParaRPr>
          </a:p>
          <a:p>
            <a:pPr marL="273050" indent="-273050"/>
            <a:r>
              <a:rPr lang="en-US" altLang="zh-CN" sz="1500" dirty="0" smtClean="0">
                <a:solidFill>
                  <a:schemeClr val="tx2"/>
                </a:solidFill>
                <a:ea typeface="微软雅黑" pitchFamily="34" charset="-122"/>
              </a:rPr>
              <a:t>3</a:t>
            </a:r>
            <a:r>
              <a:rPr lang="zh-TW" altLang="en-US" sz="1500" dirty="0" smtClean="0">
                <a:solidFill>
                  <a:schemeClr val="tx2"/>
                </a:solidFill>
                <a:ea typeface="微软雅黑" pitchFamily="34" charset="-122"/>
              </a:rPr>
              <a:t>、同時用戶端性能受硬體限制；</a:t>
            </a:r>
            <a:endParaRPr lang="en-US" altLang="zh-CN" sz="1500" dirty="0">
              <a:solidFill>
                <a:srgbClr val="FF0000"/>
              </a:solidFill>
              <a:ea typeface="微软雅黑" pitchFamily="34" charset="-122"/>
            </a:endParaRPr>
          </a:p>
          <a:p>
            <a:endParaRPr lang="en-US" altLang="zh-CN" sz="1500" dirty="0">
              <a:solidFill>
                <a:schemeClr val="tx2"/>
              </a:solidFill>
              <a:ea typeface="微软雅黑" pitchFamily="34" charset="-122"/>
            </a:endParaRPr>
          </a:p>
        </p:txBody>
      </p:sp>
      <p:sp>
        <p:nvSpPr>
          <p:cNvPr id="40" name="矩形标注 39"/>
          <p:cNvSpPr/>
          <p:nvPr/>
        </p:nvSpPr>
        <p:spPr>
          <a:xfrm>
            <a:off x="333375" y="973138"/>
            <a:ext cx="1285875" cy="571500"/>
          </a:xfrm>
          <a:prstGeom prst="wedge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207" name="TextBox 41"/>
          <p:cNvSpPr txBox="1">
            <a:spLocks noChangeArrowheads="1"/>
          </p:cNvSpPr>
          <p:nvPr/>
        </p:nvSpPr>
        <p:spPr bwMode="auto">
          <a:xfrm>
            <a:off x="333375" y="1044575"/>
            <a:ext cx="12858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300" dirty="0">
                <a:solidFill>
                  <a:schemeClr val="tx2"/>
                </a:solidFill>
                <a:ea typeface="微软雅黑" pitchFamily="34" charset="-122"/>
              </a:rPr>
              <a:t>IE</a:t>
            </a:r>
            <a:r>
              <a:rPr lang="zh-CN" altLang="en-US" sz="1300" dirty="0">
                <a:solidFill>
                  <a:schemeClr val="tx2"/>
                </a:solidFill>
                <a:ea typeface="微软雅黑" pitchFamily="34" charset="-122"/>
              </a:rPr>
              <a:t>，</a:t>
            </a:r>
            <a:r>
              <a:rPr lang="en-US" altLang="zh-CN" sz="1300" dirty="0" smtClean="0">
                <a:solidFill>
                  <a:schemeClr val="tx2"/>
                </a:solidFill>
                <a:ea typeface="微软雅黑" pitchFamily="34" charset="-122"/>
              </a:rPr>
              <a:t>CS</a:t>
            </a:r>
            <a:r>
              <a:rPr lang="zh-TW" altLang="en-US" sz="1300" dirty="0" smtClean="0">
                <a:solidFill>
                  <a:schemeClr val="tx2"/>
                </a:solidFill>
                <a:ea typeface="微软雅黑" pitchFamily="34" charset="-122"/>
              </a:rPr>
              <a:t>用戶端，適配用戶端。</a:t>
            </a:r>
            <a:endParaRPr lang="zh-CN" altLang="en-US" sz="1300" dirty="0">
              <a:solidFill>
                <a:schemeClr val="tx2"/>
              </a:solidFill>
              <a:ea typeface="微软雅黑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61950" y="1662113"/>
            <a:ext cx="1285875" cy="464343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2500298" y="928670"/>
            <a:ext cx="35004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latin typeface="Calibri" pitchFamily="34" charset="0"/>
              </a:rPr>
              <a:t>VPN+</a:t>
            </a:r>
            <a:r>
              <a:rPr lang="zh-TW" altLang="en-US" sz="2800" dirty="0" smtClean="0">
                <a:latin typeface="Calibri" pitchFamily="34" charset="0"/>
              </a:rPr>
              <a:t>用戶端客製開發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539750" y="1412776"/>
            <a:ext cx="1500188" cy="785812"/>
            <a:chOff x="571500" y="2852936"/>
            <a:chExt cx="4040212" cy="1839912"/>
          </a:xfrm>
        </p:grpSpPr>
        <p:pic>
          <p:nvPicPr>
            <p:cNvPr id="3" name="图片 4" descr="笔记本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500" y="3068960"/>
              <a:ext cx="1844675" cy="1587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5"/>
            <p:cNvSpPr txBox="1">
              <a:spLocks noChangeArrowheads="1"/>
            </p:cNvSpPr>
            <p:nvPr/>
          </p:nvSpPr>
          <p:spPr bwMode="auto">
            <a:xfrm>
              <a:off x="2411760" y="3356992"/>
              <a:ext cx="481012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charset="0"/>
                  <a:ea typeface="宋体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  <a:ea typeface="宋体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  <a:ea typeface="宋体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charset="0"/>
                  <a:ea typeface="宋体" charset="0"/>
                </a:defRPr>
              </a:lvl9pPr>
            </a:lstStyle>
            <a:p>
              <a:pPr eaLnBrk="1" hangingPunct="1"/>
              <a:r>
                <a:rPr lang="en-US" altLang="zh-CN" sz="4000"/>
                <a:t>=</a:t>
              </a:r>
              <a:endParaRPr lang="zh-CN" altLang="en-US" sz="4000"/>
            </a:p>
          </p:txBody>
        </p:sp>
        <p:pic>
          <p:nvPicPr>
            <p:cNvPr id="5" name="图片 7" descr="2009122723914546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1800" y="2852936"/>
              <a:ext cx="1839912" cy="1839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图片 10" descr="ac4c48b5f6e1fee3029ca04be9c616ce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221088"/>
            <a:ext cx="935707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Program Files\QQ\Users\26762895\Image\$EJ)7487E@1[L481%WTYVZA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763" y="1412875"/>
            <a:ext cx="7715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17" descr="问号.jpg"/>
          <p:cNvPicPr>
            <a:picLocks noGrp="1" noChangeAspect="1"/>
          </p:cNvPicPr>
          <p:nvPr isPhoto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7742">
            <a:off x="3865563" y="1129872"/>
            <a:ext cx="1212850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6588224" y="4005064"/>
            <a:ext cx="1214437" cy="857250"/>
            <a:chOff x="6085910" y="4361551"/>
            <a:chExt cx="1728192" cy="1388562"/>
          </a:xfrm>
        </p:grpSpPr>
        <p:pic>
          <p:nvPicPr>
            <p:cNvPr id="10" name="图片 18" descr="未命名.jp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5910" y="4361551"/>
              <a:ext cx="864096" cy="10777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图片 19" descr="未命名.jpg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8039" y="4577575"/>
              <a:ext cx="576063" cy="1172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矩形 11"/>
          <p:cNvSpPr/>
          <p:nvPr/>
        </p:nvSpPr>
        <p:spPr>
          <a:xfrm>
            <a:off x="5940425" y="2084388"/>
            <a:ext cx="2987675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defTabSz="912813">
              <a:lnSpc>
                <a:spcPct val="150000"/>
              </a:lnSpc>
            </a:pPr>
            <a:r>
              <a:rPr lang="zh-TW" altLang="en-US" sz="1600" smtClean="0">
                <a:latin typeface="宋体" charset="0"/>
              </a:rPr>
              <a:t>     無線網的開放性，容易導致資料洩密，傳統</a:t>
            </a:r>
            <a:r>
              <a:rPr lang="en-US" altLang="zh-CN" sz="1600" smtClean="0">
                <a:latin typeface="宋体" charset="0"/>
              </a:rPr>
              <a:t>VPN</a:t>
            </a:r>
            <a:r>
              <a:rPr lang="zh-TW" altLang="en-US" sz="1600" smtClean="0">
                <a:latin typeface="宋体" charset="0"/>
              </a:rPr>
              <a:t>接入存取權限過於開放</a:t>
            </a:r>
            <a:endParaRPr lang="en-US" altLang="zh-CN" sz="1600" dirty="0">
              <a:latin typeface="宋体" charset="0"/>
            </a:endParaRPr>
          </a:p>
        </p:txBody>
      </p:sp>
      <p:pic>
        <p:nvPicPr>
          <p:cNvPr id="13" name="图片 25" descr="u=3820644128,3830477158&amp;fm=0&amp;gp=0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888" y="2564904"/>
            <a:ext cx="2119312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26"/>
          <p:cNvSpPr>
            <a:spLocks noChangeArrowheads="1"/>
          </p:cNvSpPr>
          <p:nvPr/>
        </p:nvSpPr>
        <p:spPr bwMode="auto">
          <a:xfrm>
            <a:off x="2843213" y="4292600"/>
            <a:ext cx="32416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1600" smtClean="0">
                <a:solidFill>
                  <a:srgbClr val="FF0000"/>
                </a:solidFill>
              </a:rPr>
              <a:t>無法實現多人協同辦公</a:t>
            </a:r>
            <a:r>
              <a:rPr lang="en-US" altLang="zh-CN" sz="1600" smtClean="0">
                <a:solidFill>
                  <a:srgbClr val="FF0000"/>
                </a:solidFill>
              </a:rPr>
              <a:t>………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2636838"/>
            <a:ext cx="2719388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defTabSz="912813">
              <a:lnSpc>
                <a:spcPct val="150000"/>
              </a:lnSpc>
            </a:pPr>
            <a:r>
              <a:rPr lang="en-US" altLang="zh-CN" sz="1600">
                <a:latin typeface="宋体" charset="0"/>
              </a:rPr>
              <a:t>     </a:t>
            </a:r>
            <a:r>
              <a:rPr lang="en-US" altLang="zh-CN" sz="1600" smtClean="0">
                <a:latin typeface="宋体" charset="0"/>
              </a:rPr>
              <a:t>VPN</a:t>
            </a:r>
            <a:r>
              <a:rPr lang="zh-TW" altLang="en-US" sz="1600" smtClean="0">
                <a:latin typeface="宋体" charset="0"/>
              </a:rPr>
              <a:t>方式移動辦公，移動終端就是個私密資料箱子，丟了可不得了</a:t>
            </a:r>
            <a:r>
              <a:rPr lang="en-US" altLang="zh-CN" sz="1600" smtClean="0">
                <a:latin typeface="宋体" charset="0"/>
              </a:rPr>
              <a:t>……….</a:t>
            </a:r>
            <a:endParaRPr lang="zh-CN" altLang="en-US" sz="1600" dirty="0">
              <a:latin typeface="宋体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5085184"/>
            <a:ext cx="42119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912813">
              <a:lnSpc>
                <a:spcPct val="150000"/>
              </a:lnSpc>
            </a:pPr>
            <a:r>
              <a:rPr lang="zh-TW" altLang="en-US" sz="1600" smtClean="0">
                <a:latin typeface="宋体" charset="0"/>
              </a:rPr>
              <a:t>     終端適配？就像蘋果標誌一樣看上去很美，但總少一塊，無法實現全量業務，每種業務都需要開發，安裝一個新用戶端</a:t>
            </a:r>
            <a:endParaRPr lang="zh-CN" altLang="en-US" sz="1600" dirty="0">
              <a:latin typeface="宋体" charset="0"/>
            </a:endParaRPr>
          </a:p>
          <a:p>
            <a:pPr marL="457200" indent="-457200" defTabSz="912813">
              <a:lnSpc>
                <a:spcPct val="150000"/>
              </a:lnSpc>
            </a:pPr>
            <a:endParaRPr lang="zh-CN" altLang="en-US" sz="1600" dirty="0">
              <a:latin typeface="宋体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724128" y="5157192"/>
            <a:ext cx="2643188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defTabSz="912813">
              <a:lnSpc>
                <a:spcPct val="150000"/>
              </a:lnSpc>
            </a:pPr>
            <a:r>
              <a:rPr lang="zh-TW" altLang="en-US" sz="1600" smtClean="0">
                <a:latin typeface="宋体" charset="0"/>
              </a:rPr>
              <a:t>    便攜終端性能不強，資料交換量大頻繁，無線網路頻寬有限</a:t>
            </a:r>
            <a:endParaRPr lang="en-US" altLang="zh-CN" sz="1600" dirty="0">
              <a:latin typeface="宋体" charset="0"/>
            </a:endParaRPr>
          </a:p>
        </p:txBody>
      </p:sp>
      <p:sp>
        <p:nvSpPr>
          <p:cNvPr id="19" name="Rectangle 2"/>
          <p:cNvSpPr txBox="1">
            <a:spLocks/>
          </p:cNvSpPr>
          <p:nvPr/>
        </p:nvSpPr>
        <p:spPr bwMode="auto">
          <a:xfrm>
            <a:off x="1187624" y="-35320"/>
            <a:ext cx="748883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bg1"/>
                </a:solidFill>
                <a:latin typeface="Arial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  <a:ea typeface="微软雅黑" pitchFamily="3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zh-CN" altLang="en-US" smtClean="0">
                <a:effectLst>
                  <a:outerShdw blurRad="38100" dist="38100" dir="2700000" algn="tl">
                    <a:srgbClr val="DDDDDD"/>
                  </a:outerShdw>
                </a:effectLst>
                <a:latin typeface="+mj-ea"/>
                <a:cs typeface="宋体" charset="0"/>
              </a:rPr>
              <a:t>傳統</a:t>
            </a:r>
            <a:r>
              <a:rPr lang="en-US" altLang="zh-CN" smtClean="0">
                <a:effectLst>
                  <a:outerShdw blurRad="38100" dist="38100" dir="2700000" algn="tl">
                    <a:srgbClr val="DDDDDD"/>
                  </a:outerShdw>
                </a:effectLst>
                <a:latin typeface="+mj-ea"/>
                <a:cs typeface="0"/>
              </a:rPr>
              <a:t>VPN</a:t>
            </a:r>
            <a:r>
              <a:rPr lang="zh-TW" altLang="en-US" smtClean="0">
                <a:effectLst>
                  <a:outerShdw blurRad="38100" dist="38100" dir="2700000" algn="tl">
                    <a:srgbClr val="DDDDDD"/>
                  </a:outerShdw>
                </a:effectLst>
                <a:latin typeface="+mj-ea"/>
                <a:cs typeface="宋体" charset="0"/>
              </a:rPr>
              <a:t>定制用戶端的弊端</a:t>
            </a:r>
            <a:endParaRPr lang="zh-CN" altLang="en-US" dirty="0">
              <a:effectLst>
                <a:outerShdw blurRad="38100" dist="38100" dir="2700000" algn="tl">
                  <a:srgbClr val="DDDDDD"/>
                </a:outerShdw>
              </a:effectLst>
              <a:latin typeface="+mj-ea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39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Calibri" pitchFamily="34" charset="0"/>
              </a:rPr>
              <a:t>P2.2</a:t>
            </a:r>
            <a:r>
              <a:rPr lang="zh-CN" altLang="en-US" smtClean="0">
                <a:latin typeface="Calibri" pitchFamily="34" charset="0"/>
              </a:rPr>
              <a:t>：挑戰</a:t>
            </a:r>
            <a:r>
              <a:rPr lang="en-US" altLang="zh-CN" smtClean="0">
                <a:latin typeface="Calibri" pitchFamily="34" charset="0"/>
              </a:rPr>
              <a:t>1</a:t>
            </a:r>
            <a:r>
              <a:rPr lang="zh-TW" altLang="en-US" smtClean="0">
                <a:latin typeface="Calibri" pitchFamily="34" charset="0"/>
              </a:rPr>
              <a:t>一安裝各種應用軟體</a:t>
            </a:r>
            <a:endParaRPr lang="zh-CN" altLang="en-US" dirty="0" smtClean="0">
              <a:latin typeface="Calibri" pitchFamily="34" charset="0"/>
            </a:endParaRPr>
          </a:p>
        </p:txBody>
      </p:sp>
      <p:sp>
        <p:nvSpPr>
          <p:cNvPr id="9219" name="Rectangle 3"/>
          <p:cNvSpPr>
            <a:spLocks noGrp="1"/>
          </p:cNvSpPr>
          <p:nvPr>
            <p:ph type="body" idx="4294967295"/>
          </p:nvPr>
        </p:nvSpPr>
        <p:spPr>
          <a:xfrm>
            <a:off x="395536" y="1772816"/>
            <a:ext cx="8229600" cy="28575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zh-TW" altLang="en-US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辦公應用軟體</a:t>
            </a:r>
            <a:r>
              <a:rPr lang="en-US" altLang="zh-CN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(</a:t>
            </a:r>
            <a:r>
              <a:rPr lang="en-US" altLang="zh-CN" dirty="0" err="1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word,excel</a:t>
            </a:r>
            <a:r>
              <a:rPr lang="zh-CN" altLang="en-US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等</a:t>
            </a:r>
            <a:r>
              <a:rPr lang="en-US" altLang="zh-CN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zh-CN" altLang="en-US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業務軟體</a:t>
            </a:r>
            <a:r>
              <a:rPr lang="en-US" altLang="zh-CN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(ERP,OA</a:t>
            </a:r>
            <a:r>
              <a:rPr lang="zh-CN" altLang="en-US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等</a:t>
            </a:r>
            <a:r>
              <a:rPr lang="en-US" altLang="zh-CN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endParaRPr lang="en-US" altLang="zh-CN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TW" altLang="en-US" b="1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      </a:t>
            </a:r>
            <a:r>
              <a:rPr lang="zh-TW" altLang="en-US" b="1" dirty="0" smtClean="0">
                <a:solidFill>
                  <a:srgbClr val="8A0000"/>
                </a:solidFill>
                <a:latin typeface="Calibri" pitchFamily="34" charset="0"/>
                <a:ea typeface="宋体" pitchFamily="2" charset="-122"/>
              </a:rPr>
              <a:t>各種應用軟體需要在終端上安裝</a:t>
            </a:r>
            <a:endParaRPr lang="en-US" altLang="zh-CN" b="1" dirty="0" smtClean="0">
              <a:solidFill>
                <a:srgbClr val="8A0000"/>
              </a:solidFill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Calibri" pitchFamily="34" charset="0"/>
              </a:rPr>
              <a:t>P2.2</a:t>
            </a:r>
            <a:r>
              <a:rPr lang="zh-CN" altLang="en-US" smtClean="0">
                <a:latin typeface="Calibri" pitchFamily="34" charset="0"/>
              </a:rPr>
              <a:t>：挑戰</a:t>
            </a:r>
            <a:r>
              <a:rPr lang="en-US" altLang="zh-CN" smtClean="0">
                <a:latin typeface="Calibri" pitchFamily="34" charset="0"/>
              </a:rPr>
              <a:t>2</a:t>
            </a:r>
            <a:r>
              <a:rPr lang="zh-TW" altLang="en-US" smtClean="0">
                <a:latin typeface="Calibri" pitchFamily="34" charset="0"/>
              </a:rPr>
              <a:t>一終端安全性</a:t>
            </a:r>
            <a:endParaRPr lang="zh-CN" altLang="en-US" dirty="0" smtClean="0">
              <a:latin typeface="Calibri" pitchFamily="34" charset="0"/>
            </a:endParaRPr>
          </a:p>
        </p:txBody>
      </p:sp>
      <p:sp>
        <p:nvSpPr>
          <p:cNvPr id="9219" name="Rectangle 3"/>
          <p:cNvSpPr>
            <a:spLocks noGrp="1"/>
          </p:cNvSpPr>
          <p:nvPr>
            <p:ph type="body" idx="4294967295"/>
          </p:nvPr>
        </p:nvSpPr>
        <p:spPr>
          <a:xfrm>
            <a:off x="571500" y="1000125"/>
            <a:ext cx="8229600" cy="28575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zh-TW" altLang="en-US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便攜終端易丟失</a:t>
            </a:r>
            <a:endParaRPr lang="en-US" altLang="zh-CN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</p:txBody>
      </p:sp>
      <p:pic>
        <p:nvPicPr>
          <p:cNvPr id="9220" name="图片 3" descr="笔记本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1656" y="2706638"/>
            <a:ext cx="1844675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Box 5"/>
          <p:cNvSpPr txBox="1">
            <a:spLocks noChangeArrowheads="1"/>
          </p:cNvSpPr>
          <p:nvPr/>
        </p:nvSpPr>
        <p:spPr bwMode="auto">
          <a:xfrm>
            <a:off x="4321969" y="3278138"/>
            <a:ext cx="4810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4000"/>
              <a:t>=</a:t>
            </a:r>
            <a:endParaRPr lang="zh-CN" altLang="en-US" sz="4000"/>
          </a:p>
        </p:txBody>
      </p:sp>
      <p:sp>
        <p:nvSpPr>
          <p:cNvPr id="9222" name="TextBox 11"/>
          <p:cNvSpPr txBox="1">
            <a:spLocks noChangeArrowheads="1"/>
          </p:cNvSpPr>
          <p:nvPr/>
        </p:nvSpPr>
        <p:spPr bwMode="auto">
          <a:xfrm>
            <a:off x="2843808" y="4869160"/>
            <a:ext cx="553620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400" dirty="0" smtClean="0"/>
              <a:t>傳統方式辦公，移動終端就是個私密資料箱子，丟了可</a:t>
            </a:r>
            <a:r>
              <a:rPr lang="en-US" altLang="zh-CN" sz="2400" dirty="0" smtClean="0"/>
              <a:t>……</a:t>
            </a:r>
            <a:r>
              <a:rPr lang="zh-TW" altLang="en-US" sz="2400" dirty="0" smtClean="0"/>
              <a:t>不得了</a:t>
            </a:r>
            <a:r>
              <a:rPr lang="en-US" altLang="zh-CN" sz="2400" dirty="0" smtClean="0"/>
              <a:t>……….</a:t>
            </a:r>
            <a:endParaRPr lang="zh-CN" altLang="en-US" sz="2400" dirty="0"/>
          </a:p>
        </p:txBody>
      </p:sp>
      <p:pic>
        <p:nvPicPr>
          <p:cNvPr id="9223" name="图片 7" descr="2009122723914546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6344" y="2420888"/>
            <a:ext cx="1839912" cy="183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Calibri" pitchFamily="34" charset="0"/>
              </a:rPr>
              <a:t>P2.3</a:t>
            </a:r>
            <a:r>
              <a:rPr lang="zh-CN" altLang="en-US" smtClean="0">
                <a:latin typeface="Calibri" pitchFamily="34" charset="0"/>
              </a:rPr>
              <a:t>：挑戰</a:t>
            </a:r>
            <a:r>
              <a:rPr lang="en-US" altLang="zh-CN" smtClean="0">
                <a:latin typeface="Calibri" pitchFamily="34" charset="0"/>
              </a:rPr>
              <a:t>3</a:t>
            </a:r>
            <a:r>
              <a:rPr lang="zh-TW" altLang="en-US" smtClean="0">
                <a:latin typeface="Calibri" pitchFamily="34" charset="0"/>
              </a:rPr>
              <a:t>一通訊安全性</a:t>
            </a:r>
            <a:endParaRPr lang="zh-CN" altLang="en-US" dirty="0" smtClean="0">
              <a:latin typeface="Calibri" pitchFamily="34" charset="0"/>
            </a:endParaRPr>
          </a:p>
        </p:txBody>
      </p:sp>
      <p:sp>
        <p:nvSpPr>
          <p:cNvPr id="9219" name="Rectangle 3"/>
          <p:cNvSpPr>
            <a:spLocks noGrp="1"/>
          </p:cNvSpPr>
          <p:nvPr>
            <p:ph type="body" idx="4294967295"/>
          </p:nvPr>
        </p:nvSpPr>
        <p:spPr>
          <a:xfrm>
            <a:off x="571500" y="1000125"/>
            <a:ext cx="8229600" cy="28575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zh-TW" altLang="en-US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無線網的開放性，容易導致資料洩密</a:t>
            </a:r>
            <a:endParaRPr lang="zh-CN" altLang="en-US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•"/>
            </a:pPr>
            <a:r>
              <a:rPr lang="zh-CN" altLang="en-US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傳統</a:t>
            </a:r>
            <a:r>
              <a:rPr lang="en-US" altLang="zh-CN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VPN</a:t>
            </a:r>
            <a:r>
              <a:rPr lang="zh-TW" altLang="en-US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接入存取權限過於開放</a:t>
            </a:r>
            <a:endParaRPr lang="en-US" altLang="zh-CN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charset="0"/>
              <a:buNone/>
            </a:pPr>
            <a:endParaRPr lang="zh-CN" altLang="en-US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柱形 11"/>
          <p:cNvSpPr/>
          <p:nvPr/>
        </p:nvSpPr>
        <p:spPr bwMode="auto">
          <a:xfrm>
            <a:off x="3498850" y="5157192"/>
            <a:ext cx="857250" cy="642938"/>
          </a:xfrm>
          <a:prstGeom prst="can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zh-CN" altLang="en-US" sz="1400" smtClean="0">
                <a:solidFill>
                  <a:schemeClr val="tx1"/>
                </a:solidFill>
                <a:latin typeface="Times New Roman" charset="0"/>
                <a:ea typeface="宋体" charset="0"/>
                <a:cs typeface="Arial Unicode MS" charset="0"/>
              </a:rPr>
              <a:t>多應用系統</a:t>
            </a:r>
            <a:endParaRPr lang="zh-CN" altLang="en-US" sz="1400" dirty="0">
              <a:solidFill>
                <a:schemeClr val="tx1"/>
              </a:solidFill>
              <a:latin typeface="Times New Roman" charset="0"/>
              <a:ea typeface="宋体" charset="0"/>
              <a:cs typeface="Arial Unicode MS" charset="0"/>
            </a:endParaRPr>
          </a:p>
        </p:txBody>
      </p:sp>
      <p:sp>
        <p:nvSpPr>
          <p:cNvPr id="5" name="立方体 4"/>
          <p:cNvSpPr/>
          <p:nvPr/>
        </p:nvSpPr>
        <p:spPr bwMode="auto">
          <a:xfrm>
            <a:off x="6667500" y="4005064"/>
            <a:ext cx="1000125" cy="642938"/>
          </a:xfrm>
          <a:prstGeom prst="cube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zh-CN" altLang="en-US" sz="1400" smtClean="0">
                <a:solidFill>
                  <a:schemeClr val="tx1"/>
                </a:solidFill>
                <a:latin typeface="Times New Roman" charset="0"/>
                <a:ea typeface="宋体" charset="0"/>
                <a:cs typeface="Arial Unicode MS" charset="0"/>
              </a:rPr>
              <a:t>用戶端軟體</a:t>
            </a:r>
            <a:endParaRPr lang="zh-CN" altLang="en-US" sz="1400" dirty="0">
              <a:solidFill>
                <a:schemeClr val="tx1"/>
              </a:solidFill>
              <a:latin typeface="Times New Roman" charset="0"/>
              <a:ea typeface="宋体" charset="0"/>
              <a:cs typeface="Arial Unicode MS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179388" y="0"/>
            <a:ext cx="8507412" cy="9080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bg1"/>
                </a:solidFill>
                <a:latin typeface="Arial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  <a:ea typeface="微软雅黑" pitchFamily="3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zh-TW" alt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j-ea"/>
              </a:rPr>
              <a:t>應用系統遠端多終端遠端存取需求</a:t>
            </a:r>
            <a:endParaRPr lang="zh-CN" altLang="en-US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+mj-ea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67544" y="1268760"/>
            <a:ext cx="5616624" cy="2016224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r>
              <a:rPr lang="en-US" altLang="zh-CN" sz="2400" dirty="0">
                <a:cs typeface="Arial Unicode MS" charset="0"/>
              </a:rPr>
              <a:t>      </a:t>
            </a:r>
            <a:r>
              <a:rPr lang="zh-TW" altLang="en-US" sz="2400" dirty="0" smtClean="0">
                <a:cs typeface="Arial Unicode MS" charset="0"/>
              </a:rPr>
              <a:t>隨著資訊時代的到來，每個公司的應用系統越來越多，為了支援遠端多終端的訪問，需要針對不同應用系統不同終端進行用戶端軟體的定制開發，開發的維護成本越來越高</a:t>
            </a:r>
            <a:endParaRPr lang="zh-CN" altLang="en-US" sz="2400" dirty="0">
              <a:cs typeface="Arial Unicode MS" charset="0"/>
            </a:endParaRPr>
          </a:p>
        </p:txBody>
      </p:sp>
      <p:pic>
        <p:nvPicPr>
          <p:cNvPr id="3" name="Picture 4" descr="http://img12.3lian.com/gaoqing02/02/09/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3848" y="2924944"/>
            <a:ext cx="5745204" cy="313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04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928688" y="4000500"/>
          <a:ext cx="1404926" cy="1939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26"/>
              </a:tblGrid>
              <a:tr h="433898">
                <a:tc>
                  <a:txBody>
                    <a:bodyPr/>
                    <a:lstStyle/>
                    <a:p>
                      <a:r>
                        <a:rPr lang="en-US" altLang="zh-CN" baseline="0" smtClean="0"/>
                        <a:t> </a:t>
                      </a:r>
                      <a:r>
                        <a:rPr lang="zh-CN" altLang="en-US" baseline="0" smtClean="0"/>
                        <a:t>適配用戶端</a:t>
                      </a:r>
                      <a:endParaRPr lang="zh-CN" altLang="en-US" dirty="0"/>
                    </a:p>
                  </a:txBody>
                  <a:tcPr/>
                </a:tc>
              </a:tr>
              <a:tr h="494796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Version 3</a:t>
                      </a:r>
                      <a:endParaRPr lang="zh-CN" altLang="en-US" dirty="0"/>
                    </a:p>
                  </a:txBody>
                  <a:tcPr/>
                </a:tc>
              </a:tr>
              <a:tr h="505336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Version 2</a:t>
                      </a:r>
                      <a:endParaRPr lang="zh-CN" altLang="en-US" dirty="0"/>
                    </a:p>
                  </a:txBody>
                  <a:tcPr/>
                </a:tc>
              </a:tr>
              <a:tr h="505336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Ver</a:t>
                      </a:r>
                      <a:r>
                        <a:rPr lang="en-US" altLang="zh-CN" baseline="0" dirty="0" smtClean="0"/>
                        <a:t>sion 1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3786188" y="4000500"/>
          <a:ext cx="1404926" cy="1939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4926"/>
              </a:tblGrid>
              <a:tr h="433898">
                <a:tc>
                  <a:txBody>
                    <a:bodyPr/>
                    <a:lstStyle/>
                    <a:p>
                      <a:r>
                        <a:rPr lang="zh-CN" altLang="en-US" baseline="0" smtClean="0"/>
                        <a:t>原系統版本</a:t>
                      </a:r>
                      <a:endParaRPr lang="zh-CN" altLang="en-US" dirty="0"/>
                    </a:p>
                  </a:txBody>
                  <a:tcPr/>
                </a:tc>
              </a:tr>
              <a:tr h="494796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Version 3</a:t>
                      </a:r>
                      <a:endParaRPr lang="zh-CN" altLang="en-US" dirty="0"/>
                    </a:p>
                  </a:txBody>
                  <a:tcPr/>
                </a:tc>
              </a:tr>
              <a:tr h="505336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Version 2</a:t>
                      </a:r>
                      <a:endParaRPr lang="zh-CN" altLang="en-US" dirty="0"/>
                    </a:p>
                  </a:txBody>
                  <a:tcPr/>
                </a:tc>
              </a:tr>
              <a:tr h="505336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Ver</a:t>
                      </a:r>
                      <a:r>
                        <a:rPr lang="en-US" altLang="zh-CN" baseline="0" dirty="0" smtClean="0"/>
                        <a:t>sion 1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2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Calibri" pitchFamily="34" charset="0"/>
              </a:rPr>
              <a:t>P2.4</a:t>
            </a:r>
            <a:r>
              <a:rPr lang="zh-CN" altLang="en-US" smtClean="0">
                <a:latin typeface="Calibri" pitchFamily="34" charset="0"/>
              </a:rPr>
              <a:t>：挑戰</a:t>
            </a:r>
            <a:r>
              <a:rPr lang="en-US" altLang="zh-CN" smtClean="0">
                <a:latin typeface="Calibri" pitchFamily="34" charset="0"/>
              </a:rPr>
              <a:t>4</a:t>
            </a:r>
            <a:r>
              <a:rPr lang="zh-TW" altLang="en-US" smtClean="0">
                <a:latin typeface="Calibri" pitchFamily="34" charset="0"/>
              </a:rPr>
              <a:t>一開發及維護成本大</a:t>
            </a:r>
            <a:endParaRPr lang="zh-CN" altLang="en-US" dirty="0" smtClean="0">
              <a:latin typeface="Calibri" pitchFamily="34" charset="0"/>
            </a:endParaRPr>
          </a:p>
        </p:txBody>
      </p:sp>
      <p:sp>
        <p:nvSpPr>
          <p:cNvPr id="11291" name="Rectangle 3"/>
          <p:cNvSpPr>
            <a:spLocks noGrp="1"/>
          </p:cNvSpPr>
          <p:nvPr>
            <p:ph type="body" idx="4294967295"/>
          </p:nvPr>
        </p:nvSpPr>
        <p:spPr>
          <a:xfrm>
            <a:off x="428625" y="1214438"/>
            <a:ext cx="8229600" cy="1928812"/>
          </a:xfrm>
        </p:spPr>
        <p:txBody>
          <a:bodyPr/>
          <a:lstStyle/>
          <a:p>
            <a:r>
              <a:rPr lang="zh-TW" altLang="en-US" sz="240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傳統用戶端適配模式開發維護量大，週期長</a:t>
            </a:r>
            <a:endParaRPr lang="en-US" altLang="zh-CN" sz="24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r>
              <a:rPr lang="zh-TW" altLang="en-US" sz="240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業務升級需要對全部用戶端同步升級，升級工作量加倍</a:t>
            </a:r>
            <a:endParaRPr lang="en-US" altLang="zh-CN" sz="24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rot="10800000">
            <a:off x="2357438" y="4643438"/>
            <a:ext cx="142875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rot="10800000">
            <a:off x="2351088" y="5180013"/>
            <a:ext cx="142875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rot="10800000">
            <a:off x="2378075" y="5618163"/>
            <a:ext cx="142875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95" name="Picture 2" descr="C:\Program Files\QQ\Users\26762895\Image\$EJ)7487E@1[L481%WTYVZA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3212976"/>
            <a:ext cx="1071563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96" name="TextBox 11"/>
          <p:cNvSpPr txBox="1">
            <a:spLocks noChangeArrowheads="1"/>
          </p:cNvSpPr>
          <p:nvPr/>
        </p:nvSpPr>
        <p:spPr bwMode="auto">
          <a:xfrm>
            <a:off x="5796136" y="4581128"/>
            <a:ext cx="267460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400" dirty="0" smtClean="0"/>
              <a:t>適配？維護量</a:t>
            </a:r>
            <a:endParaRPr lang="en-US" altLang="zh-TW" sz="2400" dirty="0" smtClean="0"/>
          </a:p>
          <a:p>
            <a:r>
              <a:rPr lang="zh-TW" altLang="en-US" sz="2400" dirty="0" smtClean="0"/>
              <a:t>完全不可控</a:t>
            </a:r>
            <a:r>
              <a:rPr lang="en-US" altLang="zh-CN" sz="2400" dirty="0" smtClean="0"/>
              <a:t>……</a:t>
            </a:r>
            <a:endParaRPr lang="zh-CN" altLang="en-US" sz="2400" dirty="0"/>
          </a:p>
        </p:txBody>
      </p:sp>
      <p:cxnSp>
        <p:nvCxnSpPr>
          <p:cNvPr id="12" name="直接箭头连接符 11"/>
          <p:cNvCxnSpPr/>
          <p:nvPr/>
        </p:nvCxnSpPr>
        <p:spPr>
          <a:xfrm rot="5400000" flipH="1" flipV="1">
            <a:off x="-787400" y="4429125"/>
            <a:ext cx="28590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8" name="TextBox 12"/>
          <p:cNvSpPr txBox="1">
            <a:spLocks noChangeArrowheads="1"/>
          </p:cNvSpPr>
          <p:nvPr/>
        </p:nvSpPr>
        <p:spPr bwMode="auto">
          <a:xfrm>
            <a:off x="928688" y="3357563"/>
            <a:ext cx="542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/>
              <a:t>…..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Calibri" pitchFamily="34" charset="0"/>
              </a:rPr>
              <a:t>P2.5</a:t>
            </a:r>
            <a:r>
              <a:rPr lang="zh-CN" altLang="en-US" smtClean="0">
                <a:latin typeface="Calibri" pitchFamily="34" charset="0"/>
              </a:rPr>
              <a:t>：挑戰</a:t>
            </a:r>
            <a:r>
              <a:rPr lang="en-US" altLang="zh-CN" smtClean="0">
                <a:latin typeface="Calibri" pitchFamily="34" charset="0"/>
              </a:rPr>
              <a:t>5</a:t>
            </a:r>
            <a:r>
              <a:rPr lang="zh-TW" altLang="en-US" smtClean="0">
                <a:latin typeface="Calibri" pitchFamily="34" charset="0"/>
              </a:rPr>
              <a:t>一業務不完整</a:t>
            </a:r>
            <a:endParaRPr lang="zh-CN" altLang="en-US" dirty="0" smtClean="0">
              <a:latin typeface="Calibri" pitchFamily="34" charset="0"/>
            </a:endParaRPr>
          </a:p>
        </p:txBody>
      </p:sp>
      <p:sp>
        <p:nvSpPr>
          <p:cNvPr id="81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由於作業系統的差別，非</a:t>
            </a:r>
            <a:r>
              <a:rPr lang="en-US" altLang="zh-CN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PC</a:t>
            </a:r>
            <a:r>
              <a:rPr lang="zh-TW" altLang="en-US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的終端，難以使用全量業務</a:t>
            </a:r>
            <a:endParaRPr lang="zh-CN" altLang="en-US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endParaRPr lang="en-US" altLang="zh-CN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</p:txBody>
      </p:sp>
      <p:pic>
        <p:nvPicPr>
          <p:cNvPr id="4" name="图片 3" descr="ac4c48b5f6e1fee3029ca04be9c616c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63" y="3429001"/>
            <a:ext cx="2581275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3851920" y="5190291"/>
            <a:ext cx="474682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000" dirty="0" smtClean="0"/>
              <a:t>適配方式往往就像蘋果標誌一樣</a:t>
            </a:r>
            <a:endParaRPr lang="en-US" altLang="zh-CN" sz="2000" dirty="0"/>
          </a:p>
          <a:p>
            <a:r>
              <a:rPr lang="zh-TW" altLang="en-US" sz="2000" dirty="0" smtClean="0"/>
              <a:t>看上去很美，但總少一塊</a:t>
            </a:r>
            <a:r>
              <a:rPr lang="en-US" altLang="zh-CN" sz="2800" dirty="0" smtClean="0"/>
              <a:t>………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Calibri" pitchFamily="34" charset="0"/>
              </a:rPr>
              <a:t>P2.6</a:t>
            </a:r>
            <a:r>
              <a:rPr lang="zh-CN" altLang="en-US" smtClean="0">
                <a:latin typeface="Calibri" pitchFamily="34" charset="0"/>
              </a:rPr>
              <a:t>：挑戰</a:t>
            </a:r>
            <a:r>
              <a:rPr lang="en-US" altLang="zh-CN" smtClean="0">
                <a:latin typeface="Calibri" pitchFamily="34" charset="0"/>
              </a:rPr>
              <a:t>6</a:t>
            </a:r>
            <a:r>
              <a:rPr lang="zh-CN" altLang="en-US" dirty="0" smtClean="0">
                <a:latin typeface="Calibri" pitchFamily="34" charset="0"/>
              </a:rPr>
              <a:t>一速度慢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TW" altLang="en-US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便攜終端性能不強</a:t>
            </a:r>
            <a:endParaRPr lang="zh-CN" altLang="en-US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r>
              <a:rPr lang="zh-TW" altLang="en-US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應用邏輯複雜，用戶端與伺服器需要多次資料交換</a:t>
            </a:r>
            <a:endParaRPr lang="zh-CN" altLang="en-US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r>
              <a:rPr lang="zh-TW" altLang="en-US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頻寬有限，無法處理突發峰值網路流量</a:t>
            </a:r>
            <a:endParaRPr lang="zh-CN" altLang="en-US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buFont typeface="Arial" charset="0"/>
              <a:buNone/>
            </a:pPr>
            <a:endParaRPr lang="zh-CN" altLang="en-US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Calibri" pitchFamily="34" charset="0"/>
              </a:rPr>
              <a:t>P2.7</a:t>
            </a:r>
            <a:r>
              <a:rPr lang="zh-CN" altLang="en-US" smtClean="0">
                <a:latin typeface="Calibri" pitchFamily="34" charset="0"/>
              </a:rPr>
              <a:t>：終級挑戰</a:t>
            </a:r>
            <a:endParaRPr lang="zh-CN" altLang="en-US" dirty="0" smtClean="0">
              <a:latin typeface="Calibri" pitchFamily="34" charset="0"/>
            </a:endParaRPr>
          </a:p>
        </p:txBody>
      </p:sp>
      <p:sp>
        <p:nvSpPr>
          <p:cNvPr id="819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2420889"/>
            <a:ext cx="8229600" cy="2664296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zh-TW" altLang="en-US" sz="6000" b="1" dirty="0" smtClean="0">
                <a:solidFill>
                  <a:srgbClr val="0070C0"/>
                </a:solidFill>
                <a:latin typeface="Calibri" pitchFamily="34" charset="0"/>
                <a:ea typeface="宋体" pitchFamily="2" charset="-122"/>
              </a:rPr>
              <a:t>我的工作僅限於</a:t>
            </a:r>
            <a:r>
              <a:rPr lang="en-US" altLang="zh-CN" sz="6000" b="1" dirty="0" smtClean="0">
                <a:solidFill>
                  <a:srgbClr val="0070C0"/>
                </a:solidFill>
                <a:latin typeface="Calibri" pitchFamily="34" charset="0"/>
                <a:ea typeface="宋体" pitchFamily="2" charset="-122"/>
              </a:rPr>
              <a:t>OA</a:t>
            </a:r>
            <a:r>
              <a:rPr lang="zh-CN" altLang="en-US" sz="6000" b="1" dirty="0" smtClean="0">
                <a:solidFill>
                  <a:srgbClr val="0070C0"/>
                </a:solidFill>
                <a:latin typeface="Calibri" pitchFamily="34" charset="0"/>
                <a:ea typeface="宋体" pitchFamily="2" charset="-122"/>
              </a:rPr>
              <a:t>嗎？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Calibri" pitchFamily="34" charset="0"/>
              </a:rPr>
              <a:t>P3.1</a:t>
            </a:r>
            <a:r>
              <a:rPr lang="zh-TW" altLang="en-US" smtClean="0">
                <a:latin typeface="Calibri" pitchFamily="34" charset="0"/>
              </a:rPr>
              <a:t> ：解決方案一虛擬化技術</a:t>
            </a:r>
            <a:endParaRPr lang="zh-CN" altLang="en-US" dirty="0" smtClean="0">
              <a:latin typeface="Calibri" pitchFamily="34" charset="0"/>
            </a:endParaRPr>
          </a:p>
        </p:txBody>
      </p:sp>
      <p:sp>
        <p:nvSpPr>
          <p:cNvPr id="12291" name="Rectangle 3"/>
          <p:cNvSpPr>
            <a:spLocks noGrp="1"/>
          </p:cNvSpPr>
          <p:nvPr>
            <p:ph type="body" idx="4294967295"/>
          </p:nvPr>
        </p:nvSpPr>
        <p:spPr>
          <a:xfrm>
            <a:off x="251520" y="1412776"/>
            <a:ext cx="3105150" cy="2664296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altLang="zh-CN" sz="1400" dirty="0" smtClean="0">
                <a:solidFill>
                  <a:schemeClr val="tx2"/>
                </a:solidFill>
                <a:ea typeface="微软雅黑" pitchFamily="34" charset="-122"/>
              </a:rPr>
              <a:t>  </a:t>
            </a:r>
            <a:r>
              <a:rPr lang="zh-TW" altLang="en-US" sz="1400" dirty="0" smtClean="0">
                <a:solidFill>
                  <a:schemeClr val="tx2"/>
                </a:solidFill>
                <a:ea typeface="微软雅黑" pitchFamily="34" charset="-122"/>
              </a:rPr>
              <a:t>軟體運行與顯示分離</a:t>
            </a:r>
            <a:endParaRPr lang="zh-CN" altLang="en-US" sz="1400" dirty="0" smtClean="0">
              <a:solidFill>
                <a:schemeClr val="tx2"/>
              </a:solidFill>
              <a:ea typeface="微软雅黑" pitchFamily="34" charset="-122"/>
            </a:endParaRPr>
          </a:p>
          <a:p>
            <a:pPr lvl="1"/>
            <a:r>
              <a:rPr lang="en-US" altLang="zh-CN" sz="1400" dirty="0" smtClean="0">
                <a:solidFill>
                  <a:schemeClr val="tx2"/>
                </a:solidFill>
                <a:ea typeface="微软雅黑" pitchFamily="34" charset="-122"/>
              </a:rPr>
              <a:t>PC</a:t>
            </a:r>
            <a:r>
              <a:rPr lang="zh-TW" altLang="en-US" sz="1400" dirty="0" smtClean="0">
                <a:solidFill>
                  <a:schemeClr val="tx2"/>
                </a:solidFill>
                <a:ea typeface="微软雅黑" pitchFamily="34" charset="-122"/>
              </a:rPr>
              <a:t>上的軟體可在可攜式裝置上運行</a:t>
            </a:r>
            <a:endParaRPr lang="zh-CN" altLang="en-US" sz="1400" dirty="0" smtClean="0">
              <a:solidFill>
                <a:schemeClr val="tx2"/>
              </a:solidFill>
              <a:ea typeface="微软雅黑" pitchFamily="34" charset="-122"/>
            </a:endParaRPr>
          </a:p>
          <a:p>
            <a:pPr lvl="1"/>
            <a:r>
              <a:rPr lang="zh-TW" altLang="en-US" sz="1400" dirty="0" smtClean="0">
                <a:solidFill>
                  <a:schemeClr val="tx2"/>
                </a:solidFill>
                <a:ea typeface="微软雅黑" pitchFamily="34" charset="-122"/>
              </a:rPr>
              <a:t>企業資料不在網路傳輸</a:t>
            </a:r>
            <a:endParaRPr lang="en-US" altLang="zh-CN" sz="1400" dirty="0" smtClean="0">
              <a:solidFill>
                <a:schemeClr val="tx2"/>
              </a:solidFill>
              <a:ea typeface="微软雅黑" pitchFamily="34" charset="-122"/>
            </a:endParaRPr>
          </a:p>
          <a:p>
            <a:pPr lvl="1"/>
            <a:r>
              <a:rPr lang="zh-TW" altLang="en-US" sz="1400" dirty="0" smtClean="0">
                <a:solidFill>
                  <a:schemeClr val="tx2"/>
                </a:solidFill>
                <a:ea typeface="微软雅黑" pitchFamily="34" charset="-122"/>
              </a:rPr>
              <a:t>資料不存儲在用戶端</a:t>
            </a:r>
            <a:endParaRPr lang="zh-CN" altLang="en-US" sz="1400" dirty="0" smtClean="0">
              <a:solidFill>
                <a:schemeClr val="tx2"/>
              </a:solidFill>
              <a:ea typeface="微软雅黑" pitchFamily="34" charset="-122"/>
            </a:endParaRPr>
          </a:p>
          <a:p>
            <a:pPr lvl="1"/>
            <a:r>
              <a:rPr lang="zh-TW" altLang="en-US" sz="1400" dirty="0" smtClean="0">
                <a:solidFill>
                  <a:schemeClr val="tx2"/>
                </a:solidFill>
                <a:ea typeface="微软雅黑" pitchFamily="34" charset="-122"/>
              </a:rPr>
              <a:t>可使用本地檔案系統、本地外設、本地輸入法</a:t>
            </a:r>
            <a:endParaRPr lang="zh-CN" altLang="en-US" sz="1400" dirty="0" smtClean="0">
              <a:solidFill>
                <a:schemeClr val="tx2"/>
              </a:solidFill>
              <a:ea typeface="微软雅黑" pitchFamily="34" charset="-122"/>
            </a:endParaRPr>
          </a:p>
        </p:txBody>
      </p:sp>
      <p:sp>
        <p:nvSpPr>
          <p:cNvPr id="12293" name="TextBox 4"/>
          <p:cNvSpPr txBox="1">
            <a:spLocks noChangeArrowheads="1"/>
          </p:cNvSpPr>
          <p:nvPr/>
        </p:nvSpPr>
        <p:spPr bwMode="auto">
          <a:xfrm>
            <a:off x="611560" y="4509120"/>
            <a:ext cx="807243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通過虛擬化技術</a:t>
            </a:r>
            <a:endParaRPr lang="en-US" altLang="zh-CN" sz="2800" b="1" dirty="0">
              <a:solidFill>
                <a:srgbClr val="FF0000"/>
              </a:solidFill>
              <a:latin typeface="新細明體" pitchFamily="18" charset="-120"/>
              <a:ea typeface="新細明體" pitchFamily="18" charset="-120"/>
            </a:endParaRPr>
          </a:p>
          <a:p>
            <a:r>
              <a:rPr lang="zh-TW" altLang="en-US" sz="2800" b="1" dirty="0" smtClean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原來的問題，都不再是問題</a:t>
            </a:r>
            <a:endParaRPr lang="en-US" altLang="zh-CN" sz="2800" b="1" dirty="0">
              <a:solidFill>
                <a:srgbClr val="FF0000"/>
              </a:solidFill>
              <a:latin typeface="新細明體" pitchFamily="18" charset="-120"/>
              <a:ea typeface="新細明體" pitchFamily="18" charset="-120"/>
            </a:endParaRPr>
          </a:p>
          <a:p>
            <a:r>
              <a:rPr lang="zh-TW" altLang="en-US" sz="2800" b="1" dirty="0" smtClean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原來的老虎，都是紙老虎</a:t>
            </a:r>
            <a:endParaRPr lang="en-US" altLang="zh-CN" sz="2800" b="1" dirty="0">
              <a:solidFill>
                <a:srgbClr val="FF0000"/>
              </a:solidFill>
              <a:latin typeface="新細明體" pitchFamily="18" charset="-120"/>
              <a:ea typeface="新細明體" pitchFamily="18" charset="-120"/>
            </a:endParaRPr>
          </a:p>
          <a:p>
            <a:endParaRPr lang="en-US" altLang="zh-CN" sz="2800" b="1" dirty="0">
              <a:solidFill>
                <a:srgbClr val="FF0000"/>
              </a:solidFill>
              <a:latin typeface="新細明體" pitchFamily="18" charset="-120"/>
              <a:ea typeface="新細明體" pitchFamily="18" charset="-12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268760"/>
            <a:ext cx="538162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文字方塊 6"/>
          <p:cNvSpPr txBox="1"/>
          <p:nvPr/>
        </p:nvSpPr>
        <p:spPr>
          <a:xfrm>
            <a:off x="3635896" y="1124744"/>
            <a:ext cx="2592288" cy="923330"/>
          </a:xfrm>
          <a:prstGeom prst="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應用軟體：</a:t>
            </a:r>
            <a:endParaRPr lang="en-US" altLang="zh-TW" b="1" dirty="0" smtClean="0">
              <a:solidFill>
                <a:schemeClr val="tx2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b="1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b="1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 在伺服器運行</a:t>
            </a:r>
            <a:endParaRPr lang="en-US" altLang="zh-TW" b="1" dirty="0" smtClean="0">
              <a:solidFill>
                <a:schemeClr val="tx2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b="1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- </a:t>
            </a:r>
            <a:r>
              <a:rPr lang="zh-TW" altLang="en-US" b="1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在終端顯示</a:t>
            </a:r>
            <a:endParaRPr lang="zh-TW" altLang="en-US" b="1" dirty="0">
              <a:solidFill>
                <a:schemeClr val="tx2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516216" y="3068960"/>
            <a:ext cx="2448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err="1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標楷體" pitchFamily="65" charset="-120"/>
              </a:rPr>
              <a:t>SunrunVas</a:t>
            </a:r>
            <a:r>
              <a:rPr lang="en-US" altLang="zh-TW" sz="12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ea typeface="標楷體" pitchFamily="65" charset="-120"/>
              </a:rPr>
              <a:t> </a:t>
            </a:r>
            <a:r>
              <a:rPr lang="zh-TW" altLang="en-US" sz="1200" dirty="0" smtClean="0">
                <a:solidFill>
                  <a:schemeClr val="tx2">
                    <a:lumMod val="50000"/>
                  </a:schemeClr>
                </a:solidFill>
                <a:latin typeface="標楷體" pitchFamily="65" charset="-120"/>
                <a:ea typeface="標楷體" pitchFamily="65" charset="-120"/>
              </a:rPr>
              <a:t>虛擬化服務器</a:t>
            </a:r>
            <a:endParaRPr lang="zh-TW" altLang="en-US" sz="1200" dirty="0">
              <a:solidFill>
                <a:schemeClr val="tx2">
                  <a:lumMod val="50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860032" y="3255367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網路傳輸 </a:t>
            </a:r>
            <a:endParaRPr lang="en-US" altLang="zh-TW" sz="1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1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螢幕變化和滑鼠鍵盤訊息</a:t>
            </a:r>
            <a:endParaRPr lang="zh-TW" altLang="en-US" sz="1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491880" y="4077072"/>
            <a:ext cx="2808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各類終端</a:t>
            </a:r>
            <a:r>
              <a:rPr lang="en-US" altLang="zh-TW" sz="1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1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14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iPAD</a:t>
            </a:r>
            <a:r>
              <a:rPr lang="zh-TW" altLang="en-US" sz="1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、平板、</a:t>
            </a:r>
            <a:r>
              <a:rPr lang="en-US" altLang="zh-TW" sz="1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PC …</a:t>
            </a:r>
            <a:r>
              <a:rPr lang="zh-TW" altLang="en-US" sz="14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等</a:t>
            </a:r>
            <a:endParaRPr lang="zh-TW" altLang="en-US" sz="14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en-US" altLang="zh-CN" smtClean="0">
                <a:latin typeface="Calibri" pitchFamily="34" charset="0"/>
              </a:rPr>
              <a:t>P3.2</a:t>
            </a:r>
            <a:r>
              <a:rPr lang="zh-TW" altLang="en-US" smtClean="0">
                <a:latin typeface="Calibri" pitchFamily="34" charset="0"/>
              </a:rPr>
              <a:t>：移動工作雲</a:t>
            </a:r>
            <a:r>
              <a:rPr lang="en-US" altLang="zh-CN" smtClean="0">
                <a:latin typeface="Calibri" pitchFamily="34" charset="0"/>
              </a:rPr>
              <a:t>—</a:t>
            </a:r>
            <a:r>
              <a:rPr lang="zh-TW" altLang="en-US" smtClean="0">
                <a:latin typeface="Calibri" pitchFamily="34" charset="0"/>
              </a:rPr>
              <a:t>軟體佈署架構</a:t>
            </a:r>
            <a:endParaRPr lang="zh-CN" altLang="en-US" dirty="0" smtClean="0">
              <a:latin typeface="Calibri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03648" y="4005064"/>
            <a:ext cx="3096344" cy="1008112"/>
          </a:xfrm>
          <a:prstGeom prst="rect">
            <a:avLst/>
          </a:prstGeom>
          <a:gradFill>
            <a:gsLst>
              <a:gs pos="0">
                <a:schemeClr val="tx2">
                  <a:lumMod val="50000"/>
                </a:schemeClr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8100000" scaled="0"/>
          </a:gra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操作系統</a:t>
            </a:r>
            <a:endParaRPr lang="zh-TW" altLang="en-US" sz="1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80112" y="3933056"/>
            <a:ext cx="3096344" cy="1008112"/>
          </a:xfrm>
          <a:prstGeom prst="rect">
            <a:avLst/>
          </a:prstGeom>
          <a:gradFill>
            <a:gsLst>
              <a:gs pos="0">
                <a:schemeClr val="tx2">
                  <a:lumMod val="50000"/>
                </a:schemeClr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8100000" scaled="0"/>
          </a:gra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Windows</a:t>
            </a:r>
            <a:br>
              <a:rPr lang="en-US" altLang="zh-TW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Window Mobile</a:t>
            </a:r>
          </a:p>
          <a:p>
            <a:r>
              <a:rPr lang="en-US" altLang="zh-TW" sz="1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Android</a:t>
            </a:r>
          </a:p>
          <a:p>
            <a:r>
              <a:rPr lang="en-US" altLang="zh-TW" sz="1400" b="1" dirty="0" err="1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iOS</a:t>
            </a:r>
            <a:endParaRPr lang="zh-TW" altLang="en-US" sz="1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03648" y="3140968"/>
            <a:ext cx="3096344" cy="79208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SunrunVas</a:t>
            </a:r>
            <a:r>
              <a:rPr lang="en-US" altLang="zh-TW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  </a:t>
            </a:r>
            <a:r>
              <a:rPr lang="zh-TW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虛擬平台</a:t>
            </a:r>
            <a:endParaRPr lang="zh-TW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80112" y="3212976"/>
            <a:ext cx="3096344" cy="648072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虛擬客戶端</a:t>
            </a:r>
            <a:endParaRPr lang="zh-TW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2051720" y="5209455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b="1" dirty="0" smtClean="0">
                <a:solidFill>
                  <a:schemeClr val="tx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移動工作雲平台</a:t>
            </a:r>
            <a:endParaRPr lang="zh-TW" altLang="en-US" sz="1400" b="1" dirty="0">
              <a:solidFill>
                <a:schemeClr val="tx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508104" y="5148480"/>
            <a:ext cx="2664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b="1" dirty="0" smtClean="0">
                <a:solidFill>
                  <a:schemeClr val="tx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移動終端  </a:t>
            </a:r>
            <a:r>
              <a:rPr lang="en-US" altLang="zh-TW" sz="1400" b="1" dirty="0" smtClean="0">
                <a:solidFill>
                  <a:schemeClr val="tx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400" b="1" dirty="0" smtClean="0">
                <a:solidFill>
                  <a:schemeClr val="tx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手機</a:t>
            </a:r>
            <a:r>
              <a:rPr lang="en-US" altLang="zh-TW" sz="1400" b="1" dirty="0" smtClean="0">
                <a:solidFill>
                  <a:schemeClr val="tx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/ PDA/ NB )</a:t>
            </a:r>
            <a:endParaRPr lang="zh-TW" altLang="en-US" sz="1400" b="1" dirty="0">
              <a:solidFill>
                <a:schemeClr val="tx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51520" y="4119463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b="1" dirty="0" smtClean="0">
                <a:solidFill>
                  <a:schemeClr val="tx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底層</a:t>
            </a:r>
            <a:endParaRPr lang="en-US" altLang="zh-TW" sz="1400" b="1" dirty="0" smtClean="0">
              <a:solidFill>
                <a:schemeClr val="tx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b="1" dirty="0" smtClean="0">
                <a:solidFill>
                  <a:schemeClr val="tx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操作平台</a:t>
            </a:r>
            <a:endParaRPr lang="zh-TW" altLang="en-US" sz="1400" b="1" dirty="0">
              <a:solidFill>
                <a:schemeClr val="tx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51520" y="3471391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b="1" dirty="0" smtClean="0">
                <a:solidFill>
                  <a:schemeClr val="tx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應用虛擬化</a:t>
            </a:r>
            <a:endParaRPr lang="zh-TW" altLang="en-US" sz="1400" b="1" dirty="0">
              <a:solidFill>
                <a:schemeClr val="tx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51520" y="2348880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b="1" dirty="0" smtClean="0">
                <a:solidFill>
                  <a:schemeClr val="tx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辦公</a:t>
            </a:r>
            <a:endParaRPr lang="en-US" altLang="zh-TW" sz="1400" b="1" dirty="0" smtClean="0">
              <a:solidFill>
                <a:schemeClr val="tx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1400" b="1" dirty="0" smtClean="0">
                <a:solidFill>
                  <a:schemeClr val="tx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應用軟體</a:t>
            </a:r>
            <a:endParaRPr lang="zh-TW" altLang="en-US" sz="1400" b="1" dirty="0">
              <a:solidFill>
                <a:schemeClr val="tx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427984" y="3068960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400" b="1" dirty="0" smtClean="0">
                <a:solidFill>
                  <a:schemeClr val="tx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加密</a:t>
            </a:r>
            <a:endParaRPr lang="en-US" altLang="zh-TW" sz="1400" b="1" dirty="0" smtClean="0">
              <a:solidFill>
                <a:schemeClr val="tx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1400" b="1" dirty="0" smtClean="0">
                <a:solidFill>
                  <a:schemeClr val="tx2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數據通道</a:t>
            </a:r>
            <a:endParaRPr lang="zh-TW" altLang="en-US" sz="1400" b="1" dirty="0">
              <a:solidFill>
                <a:schemeClr val="tx2">
                  <a:lumMod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03648" y="2060848"/>
            <a:ext cx="720080" cy="1016496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27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瀏覽器</a:t>
            </a:r>
            <a:endParaRPr lang="zh-TW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95736" y="2060848"/>
            <a:ext cx="720080" cy="1016496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27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OA</a:t>
            </a:r>
          </a:p>
          <a:p>
            <a:pPr algn="ctr"/>
            <a:r>
              <a:rPr lang="zh-TW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客戶端</a:t>
            </a:r>
            <a:endParaRPr lang="en-US" altLang="zh-TW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87824" y="2060848"/>
            <a:ext cx="576064" cy="1016496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27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電郵</a:t>
            </a:r>
            <a:endParaRPr lang="en-US" altLang="zh-TW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公文</a:t>
            </a:r>
            <a:endParaRPr lang="zh-TW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635896" y="2060848"/>
            <a:ext cx="864096" cy="1016496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27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OFFICE</a:t>
            </a:r>
          </a:p>
          <a:p>
            <a:pPr algn="ctr"/>
            <a:r>
              <a:rPr lang="zh-TW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應用</a:t>
            </a:r>
            <a:endParaRPr lang="zh-TW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580112" y="2492896"/>
            <a:ext cx="576064" cy="656456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27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瀏覽器</a:t>
            </a:r>
            <a:endParaRPr lang="zh-TW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28184" y="2492896"/>
            <a:ext cx="855712" cy="656456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27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OA</a:t>
            </a:r>
          </a:p>
          <a:p>
            <a:pPr algn="ctr"/>
            <a:r>
              <a:rPr lang="zh-TW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客戶端</a:t>
            </a:r>
            <a:endParaRPr lang="en-US" altLang="zh-TW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164288" y="2492896"/>
            <a:ext cx="576064" cy="656456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27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電郵</a:t>
            </a:r>
            <a:endParaRPr lang="en-US" altLang="zh-TW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公文</a:t>
            </a:r>
            <a:endParaRPr lang="zh-TW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812360" y="2492896"/>
            <a:ext cx="855712" cy="656456"/>
          </a:xfrm>
          <a:prstGeom prst="rect">
            <a:avLst/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27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OFFICE</a:t>
            </a:r>
          </a:p>
          <a:p>
            <a:pPr algn="ctr"/>
            <a:r>
              <a:rPr lang="zh-TW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應用</a:t>
            </a:r>
            <a:endParaRPr lang="zh-TW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左-右雙向箭號 21"/>
          <p:cNvSpPr/>
          <p:nvPr/>
        </p:nvSpPr>
        <p:spPr>
          <a:xfrm>
            <a:off x="4572000" y="3573016"/>
            <a:ext cx="864096" cy="432048"/>
          </a:xfrm>
          <a:prstGeom prst="leftRightArrow">
            <a:avLst/>
          </a:prstGeom>
          <a:gradFill flip="none" rotWithShape="1"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81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47" descr="未标题-2 拷贝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1357313"/>
            <a:ext cx="806450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en-US" altLang="zh-CN" smtClean="0">
                <a:latin typeface="Calibri" pitchFamily="34" charset="0"/>
              </a:rPr>
              <a:t>P3.3</a:t>
            </a:r>
            <a:r>
              <a:rPr lang="zh-TW" altLang="en-US" smtClean="0">
                <a:latin typeface="Calibri" pitchFamily="34" charset="0"/>
              </a:rPr>
              <a:t>：移動工作雲</a:t>
            </a:r>
            <a:r>
              <a:rPr lang="en-US" altLang="zh-CN" smtClean="0">
                <a:latin typeface="Calibri" pitchFamily="34" charset="0"/>
              </a:rPr>
              <a:t>—</a:t>
            </a:r>
            <a:r>
              <a:rPr lang="zh-TW" altLang="en-US" smtClean="0">
                <a:latin typeface="Calibri" pitchFamily="34" charset="0"/>
              </a:rPr>
              <a:t>網路佈署架構</a:t>
            </a:r>
            <a:endParaRPr lang="zh-CN" altLang="en-US" dirty="0" smtClean="0">
              <a:latin typeface="Calibri" pitchFamily="34" charset="0"/>
            </a:endParaRPr>
          </a:p>
        </p:txBody>
      </p:sp>
      <p:sp>
        <p:nvSpPr>
          <p:cNvPr id="13316" name="Line 3"/>
          <p:cNvSpPr>
            <a:spLocks noChangeShapeType="1"/>
          </p:cNvSpPr>
          <p:nvPr/>
        </p:nvSpPr>
        <p:spPr bwMode="auto">
          <a:xfrm flipH="1">
            <a:off x="1219200" y="3657600"/>
            <a:ext cx="1143000" cy="19050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17" name="Line 4"/>
          <p:cNvSpPr>
            <a:spLocks noChangeShapeType="1"/>
          </p:cNvSpPr>
          <p:nvPr/>
        </p:nvSpPr>
        <p:spPr bwMode="auto">
          <a:xfrm>
            <a:off x="1295400" y="2895600"/>
            <a:ext cx="609600" cy="3048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1219200" y="1981200"/>
            <a:ext cx="1066800" cy="10668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19" name="Line 6"/>
          <p:cNvSpPr>
            <a:spLocks noChangeShapeType="1"/>
          </p:cNvSpPr>
          <p:nvPr/>
        </p:nvSpPr>
        <p:spPr bwMode="auto">
          <a:xfrm>
            <a:off x="1143000" y="3643313"/>
            <a:ext cx="6858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20" name="Rectangle 7"/>
          <p:cNvSpPr>
            <a:spLocks noChangeArrowheads="1"/>
          </p:cNvSpPr>
          <p:nvPr/>
        </p:nvSpPr>
        <p:spPr bwMode="auto">
          <a:xfrm>
            <a:off x="6934200" y="1355725"/>
            <a:ext cx="2057400" cy="426720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微软雅黑" pitchFamily="34" charset="-122"/>
            </a:endParaRPr>
          </a:p>
        </p:txBody>
      </p:sp>
      <p:pic>
        <p:nvPicPr>
          <p:cNvPr id="13321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2971800"/>
            <a:ext cx="1371600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2" name="Rectangle 15"/>
          <p:cNvSpPr>
            <a:spLocks noChangeArrowheads="1"/>
          </p:cNvSpPr>
          <p:nvPr/>
        </p:nvSpPr>
        <p:spPr bwMode="auto">
          <a:xfrm>
            <a:off x="203200" y="3962400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200">
                <a:solidFill>
                  <a:schemeClr val="tx2"/>
                </a:solidFill>
                <a:ea typeface="微软雅黑" pitchFamily="34" charset="-122"/>
              </a:rPr>
              <a:t>Laptop</a:t>
            </a:r>
          </a:p>
        </p:txBody>
      </p:sp>
      <p:sp>
        <p:nvSpPr>
          <p:cNvPr id="13323" name="Line 18"/>
          <p:cNvSpPr>
            <a:spLocks noChangeShapeType="1"/>
          </p:cNvSpPr>
          <p:nvPr/>
        </p:nvSpPr>
        <p:spPr bwMode="auto">
          <a:xfrm flipH="1">
            <a:off x="1447800" y="3810000"/>
            <a:ext cx="533400" cy="6096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24" name="Rectangle 24"/>
          <p:cNvSpPr>
            <a:spLocks noChangeArrowheads="1"/>
          </p:cNvSpPr>
          <p:nvPr/>
        </p:nvSpPr>
        <p:spPr bwMode="auto">
          <a:xfrm>
            <a:off x="6858000" y="1709738"/>
            <a:ext cx="1054100" cy="365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40000"/>
              </a:lnSpc>
              <a:buFont typeface="Arial" charset="0"/>
              <a:buChar char="•"/>
            </a:pPr>
            <a:r>
              <a:rPr lang="zh-CN" altLang="en-US" sz="1400" dirty="0" smtClean="0">
                <a:solidFill>
                  <a:schemeClr val="tx2"/>
                </a:solidFill>
                <a:ea typeface="微软雅黑" pitchFamily="34" charset="-122"/>
              </a:rPr>
              <a:t>移動辦公</a:t>
            </a:r>
            <a:endParaRPr lang="en-US" altLang="zh-CN" sz="1400" dirty="0">
              <a:solidFill>
                <a:schemeClr val="tx2"/>
              </a:solidFill>
              <a:ea typeface="微软雅黑" pitchFamily="34" charset="-122"/>
            </a:endParaRPr>
          </a:p>
          <a:p>
            <a:pPr algn="ctr">
              <a:lnSpc>
                <a:spcPct val="140000"/>
              </a:lnSpc>
              <a:buFont typeface="Arial" charset="0"/>
              <a:buChar char="•"/>
            </a:pPr>
            <a:r>
              <a:rPr lang="zh-CN" altLang="en-US" sz="1400" dirty="0" smtClean="0">
                <a:solidFill>
                  <a:schemeClr val="tx2"/>
                </a:solidFill>
                <a:ea typeface="微软雅黑" pitchFamily="34" charset="-122"/>
              </a:rPr>
              <a:t>綜合平臺</a:t>
            </a:r>
            <a:endParaRPr lang="en-US" altLang="zh-CN" sz="1400" dirty="0">
              <a:solidFill>
                <a:schemeClr val="tx2"/>
              </a:solidFill>
              <a:ea typeface="微软雅黑" pitchFamily="34" charset="-122"/>
            </a:endParaRPr>
          </a:p>
          <a:p>
            <a:pPr algn="ctr">
              <a:lnSpc>
                <a:spcPct val="140000"/>
              </a:lnSpc>
              <a:buFont typeface="Arial" charset="0"/>
              <a:buChar char="•"/>
            </a:pPr>
            <a:r>
              <a:rPr lang="zh-TW" altLang="en-US" sz="1400" dirty="0" smtClean="0">
                <a:solidFill>
                  <a:schemeClr val="tx2"/>
                </a:solidFill>
                <a:ea typeface="微软雅黑" pitchFamily="34" charset="-122"/>
              </a:rPr>
              <a:t>統一接入平臺</a:t>
            </a:r>
            <a:endParaRPr lang="en-US" altLang="zh-CN" sz="1400" dirty="0">
              <a:solidFill>
                <a:schemeClr val="tx2"/>
              </a:solidFill>
              <a:ea typeface="微软雅黑" pitchFamily="34" charset="-122"/>
            </a:endParaRPr>
          </a:p>
          <a:p>
            <a:pPr algn="ctr">
              <a:lnSpc>
                <a:spcPct val="140000"/>
              </a:lnSpc>
            </a:pPr>
            <a:endParaRPr lang="en-US" altLang="zh-CN" sz="1200" dirty="0">
              <a:solidFill>
                <a:schemeClr val="tx2"/>
              </a:solidFill>
              <a:ea typeface="微软雅黑" pitchFamily="34" charset="-122"/>
            </a:endParaRPr>
          </a:p>
        </p:txBody>
      </p:sp>
      <p:pic>
        <p:nvPicPr>
          <p:cNvPr id="13325" name="Picture 2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1889125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6" name="Picture 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29600" y="1889125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7" name="Picture 2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10600" y="1889125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8" name="Picture 2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2727325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9" name="Picture 2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29600" y="2727325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0" name="Picture 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10600" y="2727325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1" name="Picture 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3565525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2" name="Picture 3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29600" y="3565525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3" name="Picture 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10600" y="3565525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4" name="Picture 3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4479925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5" name="Picture 3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29600" y="4479925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6" name="Picture 3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10600" y="4479925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7" name="Picture 3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34200" y="1101725"/>
            <a:ext cx="20574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8" name="Rectangle 41"/>
          <p:cNvSpPr>
            <a:spLocks noChangeArrowheads="1"/>
          </p:cNvSpPr>
          <p:nvPr/>
        </p:nvSpPr>
        <p:spPr bwMode="auto">
          <a:xfrm>
            <a:off x="7162800" y="1139825"/>
            <a:ext cx="1600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500">
                <a:ea typeface="微软雅黑" pitchFamily="34" charset="-122"/>
              </a:rPr>
              <a:t>Applications</a:t>
            </a:r>
          </a:p>
        </p:txBody>
      </p:sp>
      <p:sp>
        <p:nvSpPr>
          <p:cNvPr id="13339" name="Rectangle 15"/>
          <p:cNvSpPr>
            <a:spLocks noChangeArrowheads="1"/>
          </p:cNvSpPr>
          <p:nvPr/>
        </p:nvSpPr>
        <p:spPr bwMode="auto">
          <a:xfrm>
            <a:off x="161925" y="4905375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200">
                <a:solidFill>
                  <a:schemeClr val="tx2"/>
                </a:solidFill>
                <a:ea typeface="微软雅黑" pitchFamily="34" charset="-122"/>
              </a:rPr>
              <a:t>PC</a:t>
            </a:r>
          </a:p>
        </p:txBody>
      </p:sp>
      <p:sp>
        <p:nvSpPr>
          <p:cNvPr id="13340" name="Rectangle 15"/>
          <p:cNvSpPr>
            <a:spLocks noChangeArrowheads="1"/>
          </p:cNvSpPr>
          <p:nvPr/>
        </p:nvSpPr>
        <p:spPr bwMode="auto">
          <a:xfrm>
            <a:off x="147638" y="6070600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200">
                <a:solidFill>
                  <a:schemeClr val="tx2"/>
                </a:solidFill>
                <a:ea typeface="微软雅黑" pitchFamily="34" charset="-122"/>
              </a:rPr>
              <a:t>Remote Office</a:t>
            </a:r>
          </a:p>
        </p:txBody>
      </p:sp>
      <p:sp>
        <p:nvSpPr>
          <p:cNvPr id="13341" name="Rectangle 15"/>
          <p:cNvSpPr>
            <a:spLocks noChangeArrowheads="1"/>
          </p:cNvSpPr>
          <p:nvPr/>
        </p:nvSpPr>
        <p:spPr bwMode="auto">
          <a:xfrm>
            <a:off x="214313" y="3036888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200">
                <a:solidFill>
                  <a:schemeClr val="tx2"/>
                </a:solidFill>
                <a:ea typeface="微软雅黑" pitchFamily="34" charset="-122"/>
              </a:rPr>
              <a:t>CellPhone</a:t>
            </a:r>
          </a:p>
        </p:txBody>
      </p:sp>
      <p:sp>
        <p:nvSpPr>
          <p:cNvPr id="13342" name="Rectangle 15"/>
          <p:cNvSpPr>
            <a:spLocks noChangeArrowheads="1"/>
          </p:cNvSpPr>
          <p:nvPr/>
        </p:nvSpPr>
        <p:spPr bwMode="auto">
          <a:xfrm>
            <a:off x="179512" y="2132856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200">
                <a:solidFill>
                  <a:schemeClr val="tx2"/>
                </a:solidFill>
                <a:ea typeface="微软雅黑" pitchFamily="34" charset="-122"/>
              </a:rPr>
              <a:t>PAD</a:t>
            </a:r>
          </a:p>
        </p:txBody>
      </p:sp>
      <p:sp>
        <p:nvSpPr>
          <p:cNvPr id="13343" name="Rectangle 15"/>
          <p:cNvSpPr>
            <a:spLocks noChangeArrowheads="1"/>
          </p:cNvSpPr>
          <p:nvPr/>
        </p:nvSpPr>
        <p:spPr bwMode="auto">
          <a:xfrm>
            <a:off x="1428750" y="3214688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200">
                <a:solidFill>
                  <a:schemeClr val="tx2"/>
                </a:solidFill>
                <a:ea typeface="微软雅黑" pitchFamily="34" charset="-122"/>
              </a:rPr>
              <a:t>internet</a:t>
            </a:r>
          </a:p>
        </p:txBody>
      </p:sp>
      <p:pic>
        <p:nvPicPr>
          <p:cNvPr id="13344" name="Picture 1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0438" y="2881313"/>
            <a:ext cx="465137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45" name="Rectangle 15"/>
          <p:cNvSpPr>
            <a:spLocks noChangeArrowheads="1"/>
          </p:cNvSpPr>
          <p:nvPr/>
        </p:nvSpPr>
        <p:spPr bwMode="auto">
          <a:xfrm>
            <a:off x="2857500" y="2571750"/>
            <a:ext cx="16002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200">
                <a:solidFill>
                  <a:schemeClr val="tx2"/>
                </a:solidFill>
                <a:ea typeface="微软雅黑" pitchFamily="34" charset="-122"/>
              </a:rPr>
              <a:t>FireWall</a:t>
            </a:r>
          </a:p>
        </p:txBody>
      </p:sp>
      <p:pic>
        <p:nvPicPr>
          <p:cNvPr id="13346" name="Picture 2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25" y="171450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7" name="Picture 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25" y="2571750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8" name="Picture 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25" y="3500438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49" name="Picture 3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25" y="4429125"/>
            <a:ext cx="296863" cy="72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50" name="Picture 3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3500" y="1108075"/>
            <a:ext cx="11430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51" name="Rectangle 41"/>
          <p:cNvSpPr>
            <a:spLocks noChangeArrowheads="1"/>
          </p:cNvSpPr>
          <p:nvPr/>
        </p:nvSpPr>
        <p:spPr bwMode="auto">
          <a:xfrm>
            <a:off x="4916488" y="1143000"/>
            <a:ext cx="1600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sz="1400" dirty="0" smtClean="0">
                <a:solidFill>
                  <a:srgbClr val="FF0000"/>
                </a:solidFill>
                <a:ea typeface="微软雅黑" pitchFamily="34" charset="-122"/>
              </a:rPr>
              <a:t>Vas</a:t>
            </a:r>
            <a:r>
              <a:rPr lang="zh-CN" altLang="en-US" sz="1400" dirty="0" smtClean="0">
                <a:solidFill>
                  <a:srgbClr val="FF0000"/>
                </a:solidFill>
                <a:ea typeface="微软雅黑" pitchFamily="34" charset="-122"/>
              </a:rPr>
              <a:t>平臺</a:t>
            </a:r>
            <a:endParaRPr lang="en-US" altLang="zh-CN" sz="1400" dirty="0">
              <a:solidFill>
                <a:srgbClr val="FF0000"/>
              </a:solidFill>
              <a:ea typeface="微软雅黑" pitchFamily="34" charset="-122"/>
            </a:endParaRPr>
          </a:p>
        </p:txBody>
      </p:sp>
      <p:sp>
        <p:nvSpPr>
          <p:cNvPr id="13352" name="Rectangle 7"/>
          <p:cNvSpPr>
            <a:spLocks noChangeArrowheads="1"/>
          </p:cNvSpPr>
          <p:nvPr/>
        </p:nvSpPr>
        <p:spPr bwMode="auto">
          <a:xfrm>
            <a:off x="5143500" y="1558925"/>
            <a:ext cx="1143000" cy="409575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ea typeface="微软雅黑" pitchFamily="34" charset="-122"/>
            </a:endParaRPr>
          </a:p>
        </p:txBody>
      </p:sp>
      <p:cxnSp>
        <p:nvCxnSpPr>
          <p:cNvPr id="68" name="直接连接符 67"/>
          <p:cNvCxnSpPr>
            <a:stCxn id="13343" idx="3"/>
            <a:endCxn id="53" idx="1"/>
          </p:cNvCxnSpPr>
          <p:nvPr/>
        </p:nvCxnSpPr>
        <p:spPr>
          <a:xfrm>
            <a:off x="3028950" y="3341688"/>
            <a:ext cx="471488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>
            <a:stCxn id="53" idx="3"/>
          </p:cNvCxnSpPr>
          <p:nvPr/>
        </p:nvCxnSpPr>
        <p:spPr>
          <a:xfrm>
            <a:off x="3965575" y="3344863"/>
            <a:ext cx="1106488" cy="12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6357938" y="3286125"/>
            <a:ext cx="5715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56" name="Rectangle 10"/>
          <p:cNvSpPr>
            <a:spLocks noChangeArrowheads="1"/>
          </p:cNvSpPr>
          <p:nvPr/>
        </p:nvSpPr>
        <p:spPr bwMode="auto">
          <a:xfrm>
            <a:off x="2857500" y="3857625"/>
            <a:ext cx="2214563" cy="237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zh-CN" sz="1600" dirty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lang="en-US" altLang="zh-CN" sz="1600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r>
              <a:rPr lang="zh-TW" altLang="en-US" sz="1600" dirty="0" smtClean="0">
                <a:solidFill>
                  <a:schemeClr val="tx2"/>
                </a:solidFill>
                <a:latin typeface="+mn-ea"/>
                <a:ea typeface="+mn-ea"/>
              </a:rPr>
              <a:t>用戶端實際運行在資料中心</a:t>
            </a:r>
            <a:endParaRPr lang="en-US" altLang="zh-CN" sz="1600" dirty="0">
              <a:solidFill>
                <a:schemeClr val="tx2"/>
              </a:solidFill>
              <a:latin typeface="+mn-ea"/>
              <a:ea typeface="+mn-ea"/>
            </a:endParaRPr>
          </a:p>
          <a:p>
            <a:r>
              <a:rPr lang="en-US" altLang="zh-CN" sz="1600" dirty="0">
                <a:solidFill>
                  <a:schemeClr val="tx2"/>
                </a:solidFill>
                <a:latin typeface="+mn-ea"/>
                <a:ea typeface="+mn-ea"/>
              </a:rPr>
              <a:t>2</a:t>
            </a:r>
            <a:r>
              <a:rPr lang="en-US" altLang="zh-CN" sz="1600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r>
              <a:rPr lang="zh-CN" altLang="en-US" sz="1600" dirty="0" smtClean="0">
                <a:solidFill>
                  <a:schemeClr val="tx2"/>
                </a:solidFill>
                <a:latin typeface="+mn-ea"/>
                <a:ea typeface="+mn-ea"/>
              </a:rPr>
              <a:t>通過</a:t>
            </a:r>
            <a:r>
              <a:rPr lang="en-US" altLang="zh-CN" sz="1600" dirty="0" smtClean="0">
                <a:solidFill>
                  <a:schemeClr val="tx2"/>
                </a:solidFill>
                <a:latin typeface="+mn-ea"/>
                <a:ea typeface="+mn-ea"/>
              </a:rPr>
              <a:t>Vas</a:t>
            </a:r>
            <a:r>
              <a:rPr lang="zh-TW" altLang="en-US" sz="1600" dirty="0" smtClean="0">
                <a:solidFill>
                  <a:schemeClr val="tx2"/>
                </a:solidFill>
                <a:latin typeface="+mn-ea"/>
                <a:ea typeface="+mn-ea"/>
              </a:rPr>
              <a:t>平臺傳輸圖像變化資料，內外網間無實際業務資料傳輸</a:t>
            </a:r>
            <a:endParaRPr lang="en-US" altLang="zh-CN" sz="1600" dirty="0">
              <a:solidFill>
                <a:schemeClr val="tx2"/>
              </a:solidFill>
              <a:latin typeface="+mn-ea"/>
              <a:ea typeface="+mn-ea"/>
            </a:endParaRPr>
          </a:p>
          <a:p>
            <a:r>
              <a:rPr lang="en-US" altLang="zh-CN" sz="1600" dirty="0">
                <a:solidFill>
                  <a:schemeClr val="tx2"/>
                </a:solidFill>
                <a:latin typeface="+mn-ea"/>
                <a:ea typeface="+mn-ea"/>
              </a:rPr>
              <a:t>3</a:t>
            </a:r>
            <a:r>
              <a:rPr lang="en-US" altLang="zh-CN" sz="1600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r>
              <a:rPr lang="zh-TW" altLang="en-US" sz="1600" dirty="0" smtClean="0">
                <a:solidFill>
                  <a:schemeClr val="tx2"/>
                </a:solidFill>
                <a:latin typeface="+mn-ea"/>
                <a:ea typeface="+mn-ea"/>
              </a:rPr>
              <a:t>業務附件，文檔保存在資料中心伺服器，不存儲於實際用戶端</a:t>
            </a:r>
            <a:endParaRPr lang="en-US" altLang="zh-CN" sz="1600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82" name="线形标注 1 81"/>
          <p:cNvSpPr/>
          <p:nvPr/>
        </p:nvSpPr>
        <p:spPr>
          <a:xfrm>
            <a:off x="3357563" y="1143000"/>
            <a:ext cx="1271587" cy="642938"/>
          </a:xfrm>
          <a:prstGeom prst="borderCallout1">
            <a:avLst>
              <a:gd name="adj1" fmla="val 48569"/>
              <a:gd name="adj2" fmla="val 100770"/>
              <a:gd name="adj3" fmla="val 50890"/>
              <a:gd name="adj4" fmla="val 14093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358" name="TextBox 82"/>
          <p:cNvSpPr txBox="1">
            <a:spLocks noChangeArrowheads="1"/>
          </p:cNvSpPr>
          <p:nvPr/>
        </p:nvSpPr>
        <p:spPr bwMode="auto">
          <a:xfrm>
            <a:off x="3429000" y="1214438"/>
            <a:ext cx="12858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 dirty="0">
                <a:solidFill>
                  <a:schemeClr val="tx2"/>
                </a:solidFill>
                <a:ea typeface="微软雅黑" pitchFamily="34" charset="-122"/>
              </a:rPr>
              <a:t>IE</a:t>
            </a:r>
            <a:r>
              <a:rPr lang="zh-CN" altLang="en-US" sz="1200" dirty="0">
                <a:solidFill>
                  <a:schemeClr val="tx2"/>
                </a:solidFill>
                <a:ea typeface="微软雅黑" pitchFamily="34" charset="-122"/>
              </a:rPr>
              <a:t>，</a:t>
            </a:r>
            <a:r>
              <a:rPr lang="en-US" altLang="zh-CN" sz="1200" dirty="0" smtClean="0">
                <a:solidFill>
                  <a:schemeClr val="tx2"/>
                </a:solidFill>
                <a:ea typeface="微软雅黑" pitchFamily="34" charset="-122"/>
              </a:rPr>
              <a:t>CS</a:t>
            </a:r>
            <a:r>
              <a:rPr lang="zh-CN" altLang="en-US" sz="1200" dirty="0" smtClean="0">
                <a:solidFill>
                  <a:schemeClr val="tx2"/>
                </a:solidFill>
                <a:ea typeface="微软雅黑" pitchFamily="34" charset="-122"/>
              </a:rPr>
              <a:t>用戶端，</a:t>
            </a:r>
            <a:r>
              <a:rPr lang="en-US" altLang="zh-CN" sz="1200" dirty="0" smtClean="0">
                <a:solidFill>
                  <a:schemeClr val="tx2"/>
                </a:solidFill>
                <a:ea typeface="微软雅黑" pitchFamily="34" charset="-122"/>
              </a:rPr>
              <a:t>Word</a:t>
            </a:r>
            <a:r>
              <a:rPr lang="zh-CN" altLang="en-US" sz="1200" dirty="0">
                <a:solidFill>
                  <a:schemeClr val="tx2"/>
                </a:solidFill>
                <a:ea typeface="微软雅黑" pitchFamily="34" charset="-122"/>
              </a:rPr>
              <a:t>，</a:t>
            </a:r>
            <a:r>
              <a:rPr lang="en-US" altLang="zh-CN" sz="1200" dirty="0">
                <a:solidFill>
                  <a:schemeClr val="tx2"/>
                </a:solidFill>
                <a:ea typeface="微软雅黑" pitchFamily="34" charset="-122"/>
              </a:rPr>
              <a:t>Excel</a:t>
            </a:r>
            <a:endParaRPr lang="zh-CN" altLang="en-US" sz="1200" dirty="0">
              <a:solidFill>
                <a:schemeClr val="tx2"/>
              </a:solidFill>
              <a:ea typeface="微软雅黑" pitchFamily="34" charset="-122"/>
            </a:endParaRPr>
          </a:p>
        </p:txBody>
      </p:sp>
      <p:sp>
        <p:nvSpPr>
          <p:cNvPr id="47" name="线形标注 1 46"/>
          <p:cNvSpPr/>
          <p:nvPr/>
        </p:nvSpPr>
        <p:spPr>
          <a:xfrm>
            <a:off x="1785938" y="1500188"/>
            <a:ext cx="1271587" cy="642937"/>
          </a:xfrm>
          <a:prstGeom prst="borderCallout1">
            <a:avLst>
              <a:gd name="adj1" fmla="val 44446"/>
              <a:gd name="adj2" fmla="val -40966"/>
              <a:gd name="adj3" fmla="val 50890"/>
              <a:gd name="adj4" fmla="val -79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360" name="TextBox 82"/>
          <p:cNvSpPr txBox="1">
            <a:spLocks noChangeArrowheads="1"/>
          </p:cNvSpPr>
          <p:nvPr/>
        </p:nvSpPr>
        <p:spPr bwMode="auto">
          <a:xfrm>
            <a:off x="1785938" y="1571625"/>
            <a:ext cx="12858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  <a:ea typeface="微软雅黑" pitchFamily="34" charset="-122"/>
              </a:rPr>
              <a:t>Vas</a:t>
            </a:r>
            <a:r>
              <a:rPr lang="zh-CN" altLang="en-US" sz="1200" smtClean="0">
                <a:solidFill>
                  <a:srgbClr val="FF0000"/>
                </a:solidFill>
                <a:ea typeface="微软雅黑" pitchFamily="34" charset="-122"/>
              </a:rPr>
              <a:t>應用接收器</a:t>
            </a:r>
            <a:endParaRPr lang="zh-CN" altLang="en-US" sz="1200">
              <a:solidFill>
                <a:srgbClr val="FF0000"/>
              </a:solidFill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/>
          </p:cNvSpPr>
          <p:nvPr/>
        </p:nvSpPr>
        <p:spPr bwMode="auto">
          <a:xfrm>
            <a:off x="107504" y="-27384"/>
            <a:ext cx="892899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bg1"/>
                </a:solidFill>
                <a:latin typeface="Arial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  <a:ea typeface="微软雅黑" pitchFamily="3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en-US" altLang="zh-CN" smtClean="0">
                <a:solidFill>
                  <a:srgbClr val="FFFF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j-ea"/>
                <a:cs typeface="宋体" charset="0"/>
              </a:rPr>
              <a:t>VAS</a:t>
            </a:r>
            <a:r>
              <a:rPr lang="zh-TW" alt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+mj-ea"/>
                <a:cs typeface="宋体" charset="0"/>
              </a:rPr>
              <a:t>多應用移動協同雲應用解決方案</a:t>
            </a:r>
            <a:endParaRPr lang="zh-CN" altLang="en-US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+mj-ea"/>
              <a:cs typeface="宋体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250" y="1124744"/>
            <a:ext cx="865630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5347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z="3600" smtClean="0">
                <a:latin typeface="微软雅黑" pitchFamily="34" charset="-122"/>
              </a:rPr>
              <a:t>P3.4.1</a:t>
            </a:r>
            <a:r>
              <a:rPr lang="zh-CN" altLang="en-US" sz="3600" smtClean="0">
                <a:latin typeface="微软雅黑" pitchFamily="34" charset="-122"/>
              </a:rPr>
              <a:t>：關鍵特性</a:t>
            </a:r>
            <a:r>
              <a:rPr lang="en-US" altLang="zh-CN" sz="3600" smtClean="0">
                <a:latin typeface="微软雅黑" pitchFamily="34" charset="-122"/>
              </a:rPr>
              <a:t>1</a:t>
            </a:r>
            <a:r>
              <a:rPr lang="en-US" altLang="zh-CN" sz="3600" dirty="0" smtClean="0">
                <a:latin typeface="微软雅黑" pitchFamily="34" charset="-122"/>
              </a:rPr>
              <a:t>—</a:t>
            </a:r>
            <a:r>
              <a:rPr lang="zh-CN" altLang="en-US" sz="3600" dirty="0" smtClean="0">
                <a:latin typeface="微软雅黑" pitchFamily="34" charset="-122"/>
              </a:rPr>
              <a:t>集中管理</a:t>
            </a:r>
          </a:p>
        </p:txBody>
      </p:sp>
      <p:sp>
        <p:nvSpPr>
          <p:cNvPr id="1536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47056"/>
            <a:ext cx="8229600" cy="430222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zh-TW" altLang="en-US" b="1" dirty="0" smtClean="0">
                <a:solidFill>
                  <a:srgbClr val="0070C0"/>
                </a:solidFill>
                <a:latin typeface="Calibri" pitchFamily="34" charset="0"/>
                <a:ea typeface="宋体" pitchFamily="2" charset="-122"/>
              </a:rPr>
              <a:t>雲應用發佈：簡單的操作就對所有用戶用戶發佈應用。</a:t>
            </a:r>
            <a:endParaRPr lang="zh-CN" altLang="en-US" b="1" dirty="0" smtClean="0">
              <a:solidFill>
                <a:srgbClr val="0070C0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en-US" altLang="zh-CN" b="1" dirty="0" smtClean="0">
              <a:solidFill>
                <a:srgbClr val="0070C0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zh-TW" altLang="en-US" b="1" dirty="0" smtClean="0">
                <a:solidFill>
                  <a:srgbClr val="0070C0"/>
                </a:solidFill>
                <a:latin typeface="Calibri" pitchFamily="34" charset="0"/>
                <a:ea typeface="宋体" pitchFamily="2" charset="-122"/>
              </a:rPr>
              <a:t>集中升級維護：應用的升級維護只在雲平臺上操作一次。</a:t>
            </a:r>
            <a:endParaRPr lang="zh-CN" altLang="en-US" b="1" dirty="0" smtClean="0">
              <a:solidFill>
                <a:srgbClr val="0070C0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en-US" altLang="zh-CN" b="1" dirty="0" smtClean="0">
              <a:solidFill>
                <a:srgbClr val="0070C0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zh-TW" altLang="en-US" b="1" dirty="0" smtClean="0">
                <a:solidFill>
                  <a:srgbClr val="0070C0"/>
                </a:solidFill>
                <a:latin typeface="Calibri" pitchFamily="34" charset="0"/>
                <a:ea typeface="宋体" pitchFamily="2" charset="-122"/>
              </a:rPr>
              <a:t>操作記錄管理：可集中查看使用者使用記錄。</a:t>
            </a:r>
            <a:endParaRPr lang="zh-CN" altLang="en-US" b="1" dirty="0" smtClean="0">
              <a:solidFill>
                <a:srgbClr val="0070C0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en-US" altLang="zh-CN" b="1" dirty="0" smtClean="0">
              <a:solidFill>
                <a:srgbClr val="0070C0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en-US" altLang="zh-CN" b="1" dirty="0" smtClean="0">
              <a:solidFill>
                <a:srgbClr val="0070C0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zh-CN" altLang="en-US" b="1" dirty="0" smtClean="0">
              <a:solidFill>
                <a:srgbClr val="0070C0"/>
              </a:solidFill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z="3600" smtClean="0">
                <a:latin typeface="微软雅黑" pitchFamily="34" charset="-122"/>
              </a:rPr>
              <a:t>P3.4.2</a:t>
            </a:r>
            <a:r>
              <a:rPr lang="zh-CN" altLang="en-US" sz="3600" smtClean="0">
                <a:latin typeface="微软雅黑" pitchFamily="34" charset="-122"/>
              </a:rPr>
              <a:t>：關鍵特性</a:t>
            </a:r>
            <a:r>
              <a:rPr lang="en-US" altLang="zh-CN" sz="3600" smtClean="0">
                <a:latin typeface="微软雅黑" pitchFamily="34" charset="-122"/>
              </a:rPr>
              <a:t>2—</a:t>
            </a:r>
            <a:r>
              <a:rPr lang="zh-CN" altLang="en-US" sz="3600" smtClean="0">
                <a:latin typeface="微软雅黑" pitchFamily="34" charset="-122"/>
              </a:rPr>
              <a:t>頻寬要求低</a:t>
            </a:r>
            <a:endParaRPr lang="zh-CN" altLang="en-US" sz="3600" dirty="0" smtClean="0">
              <a:latin typeface="微软雅黑" pitchFamily="34" charset="-122"/>
            </a:endParaRPr>
          </a:p>
        </p:txBody>
      </p:sp>
      <p:sp>
        <p:nvSpPr>
          <p:cNvPr id="1536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143000"/>
            <a:ext cx="8229600" cy="5286375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zh-TW" altLang="en-US" b="1" dirty="0" smtClean="0">
                <a:solidFill>
                  <a:srgbClr val="FF0000"/>
                </a:solidFill>
                <a:latin typeface="新細明體" pitchFamily="18" charset="-120"/>
                <a:ea typeface="新細明體" pitchFamily="18" charset="-120"/>
              </a:rPr>
              <a:t>對終端、頻寬性能依存度小、速度快：</a:t>
            </a:r>
            <a:endParaRPr lang="en-US" altLang="zh-CN" b="1" dirty="0" smtClean="0">
              <a:solidFill>
                <a:srgbClr val="FF0000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zh-CN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lnSpc>
                <a:spcPct val="80000"/>
              </a:lnSpc>
            </a:pPr>
            <a:r>
              <a:rPr lang="zh-TW" altLang="en-US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終端性能要求低，即便手機平臺都可以流暢使用</a:t>
            </a:r>
            <a:endParaRPr lang="en-US" altLang="zh-CN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zh-CN" altLang="en-US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lnSpc>
                <a:spcPct val="80000"/>
              </a:lnSpc>
            </a:pPr>
            <a:r>
              <a:rPr lang="zh-TW" altLang="en-US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多次交互在平臺側完成，無多次連接，減少總時延</a:t>
            </a:r>
            <a:endParaRPr lang="en-US" altLang="zh-CN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zh-CN" altLang="en-US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lnSpc>
                <a:spcPct val="80000"/>
              </a:lnSpc>
            </a:pPr>
            <a:r>
              <a:rPr lang="zh-TW" altLang="en-US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頻寬需求低至</a:t>
            </a:r>
            <a:r>
              <a:rPr lang="en-US" altLang="zh-CN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10K—30k</a:t>
            </a:r>
            <a:r>
              <a:rPr lang="zh-TW" altLang="en-US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，無需傳送峰值流量</a:t>
            </a:r>
            <a:endParaRPr lang="en-US" altLang="zh-CN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lnSpc>
                <a:spcPct val="80000"/>
              </a:lnSpc>
            </a:pPr>
            <a:endParaRPr lang="en-US" altLang="zh-CN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lnSpc>
                <a:spcPct val="80000"/>
              </a:lnSpc>
            </a:pPr>
            <a:endParaRPr lang="en-US" altLang="zh-CN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zh-CN" altLang="en-US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z="3600" smtClean="0">
                <a:latin typeface="微软雅黑" pitchFamily="34" charset="-122"/>
              </a:rPr>
              <a:t>P3.4.3</a:t>
            </a:r>
            <a:r>
              <a:rPr lang="zh-CN" altLang="en-US" sz="3600" smtClean="0">
                <a:latin typeface="微软雅黑" pitchFamily="34" charset="-122"/>
              </a:rPr>
              <a:t>：關鍵特性</a:t>
            </a:r>
            <a:r>
              <a:rPr lang="en-US" altLang="zh-CN" sz="3600" smtClean="0">
                <a:latin typeface="微软雅黑" pitchFamily="34" charset="-122"/>
              </a:rPr>
              <a:t>3—</a:t>
            </a:r>
            <a:r>
              <a:rPr lang="zh-TW" altLang="en-US" sz="3600" smtClean="0">
                <a:latin typeface="微软雅黑" pitchFamily="34" charset="-122"/>
              </a:rPr>
              <a:t>安全性全面擴展</a:t>
            </a:r>
            <a:endParaRPr lang="zh-CN" altLang="en-US" sz="3600" dirty="0" smtClean="0">
              <a:latin typeface="微软雅黑" pitchFamily="34" charset="-122"/>
            </a:endParaRPr>
          </a:p>
        </p:txBody>
      </p:sp>
      <p:sp>
        <p:nvSpPr>
          <p:cNvPr id="1536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143000"/>
            <a:ext cx="8229600" cy="52863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zh-TW" altLang="en-US" sz="2800" b="1" dirty="0" smtClean="0">
                <a:solidFill>
                  <a:srgbClr val="0070C0"/>
                </a:solidFill>
                <a:latin typeface="新細明體" pitchFamily="18" charset="-120"/>
                <a:ea typeface="新細明體" pitchFamily="18" charset="-120"/>
              </a:rPr>
              <a:t>無真實資料傳輸</a:t>
            </a:r>
            <a:r>
              <a:rPr lang="zh-TW" altLang="en-US" sz="2800" b="1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：</a:t>
            </a:r>
            <a:r>
              <a:rPr lang="zh-TW" altLang="en-US" sz="2400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只傳圖像變數</a:t>
            </a:r>
            <a:endParaRPr lang="en-US" altLang="zh-TW" sz="2400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lnSpc>
                <a:spcPct val="80000"/>
              </a:lnSpc>
              <a:buNone/>
            </a:pPr>
            <a:endParaRPr lang="en-US" altLang="zh-CN" sz="2800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lnSpc>
                <a:spcPct val="80000"/>
              </a:lnSpc>
            </a:pPr>
            <a:r>
              <a:rPr lang="zh-TW" altLang="en-US" sz="2800" b="1" dirty="0" smtClean="0">
                <a:solidFill>
                  <a:srgbClr val="0070C0"/>
                </a:solidFill>
                <a:latin typeface="新細明體" pitchFamily="18" charset="-120"/>
                <a:ea typeface="新細明體" pitchFamily="18" charset="-120"/>
              </a:rPr>
              <a:t>雙因數認證</a:t>
            </a:r>
            <a:r>
              <a:rPr lang="zh-TW" altLang="en-US" sz="2800" b="1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：</a:t>
            </a:r>
            <a:r>
              <a:rPr lang="zh-TW" altLang="en-US" sz="2400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採用加密演算法，遵從法律法規要求，支援認可的硬體證書</a:t>
            </a:r>
            <a:endParaRPr lang="en-US" altLang="zh-TW" sz="2400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lnSpc>
                <a:spcPct val="80000"/>
              </a:lnSpc>
              <a:buNone/>
            </a:pPr>
            <a:endParaRPr lang="en-US" altLang="zh-CN" sz="2800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lnSpc>
                <a:spcPct val="80000"/>
              </a:lnSpc>
            </a:pPr>
            <a:r>
              <a:rPr lang="zh-TW" altLang="en-US" sz="2800" b="1" dirty="0" smtClean="0">
                <a:solidFill>
                  <a:srgbClr val="0070C0"/>
                </a:solidFill>
                <a:latin typeface="新細明體" pitchFamily="18" charset="-120"/>
                <a:ea typeface="新細明體" pitchFamily="18" charset="-120"/>
              </a:rPr>
              <a:t>安全加密</a:t>
            </a:r>
            <a:r>
              <a:rPr lang="zh-TW" altLang="en-US" sz="2800" b="1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：</a:t>
            </a:r>
            <a:r>
              <a:rPr lang="zh-TW" altLang="en-US" sz="2400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傳輸通道安全加密</a:t>
            </a:r>
            <a:endParaRPr lang="en-US" altLang="zh-TW" sz="2400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lnSpc>
                <a:spcPct val="80000"/>
              </a:lnSpc>
              <a:buNone/>
            </a:pPr>
            <a:endParaRPr lang="en-US" altLang="zh-CN" sz="2800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lnSpc>
                <a:spcPct val="80000"/>
              </a:lnSpc>
            </a:pPr>
            <a:r>
              <a:rPr lang="zh-TW" altLang="en-US" sz="2800" b="1" dirty="0" smtClean="0">
                <a:solidFill>
                  <a:srgbClr val="0070C0"/>
                </a:solidFill>
                <a:latin typeface="新細明體" pitchFamily="18" charset="-120"/>
                <a:ea typeface="新細明體" pitchFamily="18" charset="-120"/>
              </a:rPr>
              <a:t>使用者資料安全</a:t>
            </a:r>
            <a:r>
              <a:rPr lang="zh-TW" altLang="en-US" sz="2800" b="1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：</a:t>
            </a:r>
            <a:r>
              <a:rPr lang="zh-TW" altLang="en-US" sz="2400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用戶端不存儲資料，使用者在伺服器有自己的存儲空間，管理自已的文件</a:t>
            </a:r>
            <a:endParaRPr lang="en-US" altLang="zh-TW" sz="2400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lnSpc>
                <a:spcPct val="80000"/>
              </a:lnSpc>
              <a:buNone/>
            </a:pPr>
            <a:endParaRPr lang="en-US" altLang="zh-CN" sz="2800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lnSpc>
                <a:spcPct val="80000"/>
              </a:lnSpc>
            </a:pPr>
            <a:r>
              <a:rPr lang="zh-TW" altLang="en-US" sz="2800" b="1" dirty="0" smtClean="0">
                <a:solidFill>
                  <a:srgbClr val="0070C0"/>
                </a:solidFill>
                <a:latin typeface="新細明體" pitchFamily="18" charset="-120"/>
                <a:ea typeface="新細明體" pitchFamily="18" charset="-120"/>
              </a:rPr>
              <a:t>安全存取控制</a:t>
            </a:r>
            <a:r>
              <a:rPr lang="zh-TW" altLang="en-US" sz="2800" b="1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：</a:t>
            </a:r>
            <a:r>
              <a:rPr lang="zh-TW" altLang="en-US" sz="2400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可根據用戶名、角色組、用戶端的唯一標識（如</a:t>
            </a:r>
            <a:r>
              <a:rPr lang="en-US" altLang="zh-CN" sz="2400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MAC</a:t>
            </a:r>
            <a:r>
              <a:rPr lang="zh-TW" altLang="en-US" sz="2400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地址、手機號、</a:t>
            </a:r>
            <a:r>
              <a:rPr lang="en-US" altLang="zh-CN" sz="2400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IP</a:t>
            </a:r>
            <a:r>
              <a:rPr lang="zh-CN" altLang="en-US" sz="2400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位址、設備</a:t>
            </a:r>
            <a:r>
              <a:rPr lang="en-US" altLang="zh-CN" sz="2400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ID</a:t>
            </a:r>
            <a:r>
              <a:rPr lang="zh-TW" altLang="en-US" sz="2400" dirty="0" smtClean="0">
                <a:solidFill>
                  <a:srgbClr val="1A4652"/>
                </a:solidFill>
                <a:latin typeface="新細明體" pitchFamily="18" charset="-120"/>
                <a:ea typeface="新細明體" pitchFamily="18" charset="-120"/>
              </a:rPr>
              <a:t>）來設定存取控制策略。</a:t>
            </a:r>
            <a:endParaRPr lang="en-US" altLang="zh-CN" sz="2400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zh-CN" altLang="en-US" sz="2800" dirty="0" smtClean="0">
              <a:solidFill>
                <a:srgbClr val="1A4652"/>
              </a:solidFill>
              <a:latin typeface="新細明體" pitchFamily="18" charset="-12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dirty="0" smtClean="0">
                <a:latin typeface="微软雅黑" pitchFamily="34" charset="-122"/>
              </a:rPr>
              <a:t>P3.4.3</a:t>
            </a:r>
            <a:r>
              <a:rPr lang="zh-CN" altLang="en-US" smtClean="0">
                <a:latin typeface="微软雅黑" pitchFamily="34" charset="-122"/>
              </a:rPr>
              <a:t>：</a:t>
            </a:r>
            <a:r>
              <a:rPr lang="en-US" altLang="zh-CN" smtClean="0">
                <a:latin typeface="微软雅黑" pitchFamily="34" charset="-122"/>
              </a:rPr>
              <a:t>SunrunVas</a:t>
            </a:r>
            <a:r>
              <a:rPr lang="zh-TW" altLang="en-US" smtClean="0">
                <a:latin typeface="微软雅黑" pitchFamily="34" charset="-122"/>
              </a:rPr>
              <a:t>的資料安全性</a:t>
            </a:r>
            <a:endParaRPr lang="zh-CN" altLang="en-US" dirty="0" smtClean="0">
              <a:latin typeface="微软雅黑" pitchFamily="34" charset="-122"/>
            </a:endParaRPr>
          </a:p>
        </p:txBody>
      </p:sp>
      <p:sp>
        <p:nvSpPr>
          <p:cNvPr id="2048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143000"/>
            <a:ext cx="8229600" cy="5286375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endParaRPr lang="en-US" altLang="zh-CN" sz="1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zh-TW" altLang="en-US" b="1" dirty="0" smtClean="0">
                <a:solidFill>
                  <a:srgbClr val="FF0000"/>
                </a:solidFill>
                <a:latin typeface="Calibri" pitchFamily="34" charset="0"/>
                <a:ea typeface="宋体" pitchFamily="2" charset="-122"/>
              </a:rPr>
              <a:t>確保所有資料都在</a:t>
            </a:r>
            <a:r>
              <a:rPr lang="en-US" altLang="zh-CN" b="1" dirty="0" smtClean="0">
                <a:solidFill>
                  <a:srgbClr val="FF0000"/>
                </a:solidFill>
                <a:latin typeface="Calibri" pitchFamily="34" charset="0"/>
                <a:ea typeface="宋体" pitchFamily="2" charset="-122"/>
              </a:rPr>
              <a:t>IT</a:t>
            </a:r>
            <a:r>
              <a:rPr lang="zh-TW" altLang="en-US" b="1" dirty="0" smtClean="0">
                <a:solidFill>
                  <a:srgbClr val="FF0000"/>
                </a:solidFill>
                <a:latin typeface="Calibri" pitchFamily="34" charset="0"/>
                <a:ea typeface="宋体" pitchFamily="2" charset="-122"/>
              </a:rPr>
              <a:t>部門掌控之下</a:t>
            </a:r>
            <a:endParaRPr lang="en-US" altLang="zh-CN" b="1" dirty="0" smtClean="0">
              <a:solidFill>
                <a:srgbClr val="FF0000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zh-CN" sz="1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zh-TW" altLang="en-US" sz="2800" b="1" dirty="0" smtClean="0">
                <a:solidFill>
                  <a:srgbClr val="0070C0"/>
                </a:solidFill>
                <a:latin typeface="Calibri" pitchFamily="34" charset="0"/>
                <a:ea typeface="宋体" pitchFamily="2" charset="-122"/>
              </a:rPr>
              <a:t>數據盡在資料中心</a:t>
            </a:r>
            <a:endParaRPr lang="en-US" altLang="zh-CN" sz="2800" b="1" dirty="0" smtClean="0">
              <a:solidFill>
                <a:srgbClr val="0070C0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en-US" altLang="zh-CN" sz="1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buFont typeface="Arial" charset="0"/>
              <a:buNone/>
            </a:pPr>
            <a:r>
              <a:rPr lang="zh-TW" altLang="en-US" sz="1800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       應用都集中在資料中心內而不是分散在整個機構內，因此管理資料要容易得多。應用以虛擬化方式運行，和用戶端作業系統環境隔離，病毒，惡意軟體不會影響業務操作，</a:t>
            </a:r>
            <a:r>
              <a:rPr lang="en-US" altLang="zh-CN" sz="1800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IT</a:t>
            </a:r>
            <a:r>
              <a:rPr lang="zh-TW" altLang="en-US" sz="1800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部門可以對所有資料更有效地進行控制</a:t>
            </a:r>
            <a:endParaRPr lang="en-US" altLang="zh-CN" sz="1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en-US" altLang="zh-CN" sz="1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zh-TW" altLang="en-US" sz="2800" b="1" dirty="0" smtClean="0">
                <a:solidFill>
                  <a:srgbClr val="0070C0"/>
                </a:solidFill>
                <a:latin typeface="Calibri" pitchFamily="34" charset="0"/>
                <a:ea typeface="宋体" pitchFamily="2" charset="-122"/>
              </a:rPr>
              <a:t>安全性原則應用於所有位置上的所有用戶</a:t>
            </a:r>
            <a:endParaRPr lang="en-US" altLang="zh-CN" sz="2800" b="1" dirty="0" smtClean="0">
              <a:solidFill>
                <a:srgbClr val="0070C0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en-US" altLang="zh-CN" sz="1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zh-TW" altLang="en-US" sz="1800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       由於應用運行位於資料中心，因此只需要在伺服器上進行一次安全性原則配置，就可以輕鬆擴展到所有移動用戶端，甚至桌面用戶端上，資料中心網路出口的安全性原則可以應用到所有位置的所有用戶，同時只有最新的應用版本被交付給用戶，所以可以徹底避免出現衝突，確保用戶體驗不會受到影響。</a:t>
            </a:r>
            <a:endParaRPr lang="en-US" altLang="zh-CN" sz="1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zh-CN" sz="1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zh-CN" sz="1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z="3600" smtClean="0">
                <a:latin typeface="微软雅黑" pitchFamily="34" charset="-122"/>
              </a:rPr>
              <a:t>P3.4.4</a:t>
            </a:r>
            <a:r>
              <a:rPr lang="zh-CN" altLang="en-US" sz="3600" smtClean="0">
                <a:latin typeface="微软雅黑" pitchFamily="34" charset="-122"/>
              </a:rPr>
              <a:t>：關鍵特性</a:t>
            </a:r>
            <a:r>
              <a:rPr lang="en-US" altLang="zh-CN" sz="3600" smtClean="0">
                <a:latin typeface="微软雅黑" pitchFamily="34" charset="-122"/>
              </a:rPr>
              <a:t>4—</a:t>
            </a:r>
            <a:r>
              <a:rPr lang="zh-CN" altLang="en-US" sz="3600" smtClean="0">
                <a:latin typeface="微软雅黑" pitchFamily="34" charset="-122"/>
              </a:rPr>
              <a:t>雲存儲</a:t>
            </a:r>
            <a:endParaRPr lang="zh-CN" altLang="en-US" sz="3600" dirty="0" smtClean="0">
              <a:latin typeface="微软雅黑" pitchFamily="34" charset="-122"/>
            </a:endParaRPr>
          </a:p>
        </p:txBody>
      </p:sp>
      <p:sp>
        <p:nvSpPr>
          <p:cNvPr id="1536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143000"/>
            <a:ext cx="8229600" cy="52863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zh-TW" altLang="en-US" sz="2800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登陸後，就能在本地看到雲存儲資料夾，即能訪問自己的檔空間；</a:t>
            </a:r>
            <a:endParaRPr lang="en-US" altLang="zh-CN" sz="2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zh-TW" altLang="en-US" sz="2800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點擊檔，即可直接用相應的虛擬應用程式打開檔，使用檔，不需要下載到本地。</a:t>
            </a:r>
            <a:endParaRPr lang="en-US" altLang="zh-CN" sz="2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zh-TW" altLang="en-US" sz="2800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可以自行管理自已的存儲空間，共用許可權，以及所有的工作目錄，就象在使用本地資料夾一樣。</a:t>
            </a:r>
            <a:endParaRPr lang="en-US" altLang="zh-CN" sz="2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zh-TW" altLang="en-US" sz="2800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同時，管理員也可以根據需要增加、修改、刪除使用者的存儲空間。</a:t>
            </a:r>
            <a:endParaRPr lang="en-US" altLang="zh-CN" sz="2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zh-TW" altLang="en-US" sz="2800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不必在不同終端之間操作檔同步</a:t>
            </a:r>
            <a:endParaRPr lang="en-US" altLang="zh-CN" sz="2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zh-TW" altLang="en-US" sz="2800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除了虛擬應用使用模式外，同時也提供了傳統網盤的方式供使用者使用。</a:t>
            </a:r>
            <a:endParaRPr lang="en-US" altLang="zh-CN" sz="2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z="3600" dirty="0" smtClean="0">
                <a:latin typeface="微软雅黑" pitchFamily="34" charset="-122"/>
              </a:rPr>
              <a:t>P3.4</a:t>
            </a:r>
            <a:r>
              <a:rPr lang="zh-CN" altLang="en-US" sz="3600" dirty="0" smtClean="0">
                <a:latin typeface="微软雅黑" pitchFamily="34" charset="-122"/>
              </a:rPr>
              <a:t>：</a:t>
            </a:r>
            <a:r>
              <a:rPr lang="en-US" altLang="zh-CN" sz="3600" dirty="0" err="1" smtClean="0">
                <a:latin typeface="微软雅黑" pitchFamily="34" charset="-122"/>
              </a:rPr>
              <a:t>SunrunVas</a:t>
            </a:r>
            <a:r>
              <a:rPr lang="zh-TW" altLang="en-US" sz="3600" dirty="0" smtClean="0">
                <a:latin typeface="微软雅黑" pitchFamily="34" charset="-122"/>
              </a:rPr>
              <a:t>帶來的革命性突破</a:t>
            </a:r>
            <a:endParaRPr lang="zh-CN" altLang="en-US" sz="3600" dirty="0" smtClean="0">
              <a:latin typeface="微软雅黑" pitchFamily="34" charset="-122"/>
            </a:endParaRPr>
          </a:p>
        </p:txBody>
      </p:sp>
      <p:sp>
        <p:nvSpPr>
          <p:cNvPr id="14339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340768"/>
            <a:ext cx="8229600" cy="5088607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zh-TW" altLang="en-US" dirty="0" smtClean="0">
                <a:solidFill>
                  <a:srgbClr val="FF0000"/>
                </a:solidFill>
                <a:latin typeface="Calibri" pitchFamily="34" charset="0"/>
                <a:ea typeface="宋体" pitchFamily="2" charset="-122"/>
              </a:rPr>
              <a:t>自主研發，獨立創新：</a:t>
            </a:r>
            <a:endParaRPr lang="en-US" altLang="zh-CN" dirty="0" smtClean="0">
              <a:solidFill>
                <a:srgbClr val="FF0000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zh-CN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zh-CN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zh-CN" altLang="en-US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基於</a:t>
            </a:r>
            <a:r>
              <a:rPr lang="en-US" altLang="zh-CN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Linux</a:t>
            </a:r>
            <a:r>
              <a:rPr lang="zh-TW" altLang="en-US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開發，技術支援到位、無額外授權需求成本疑慮</a:t>
            </a:r>
            <a:endParaRPr lang="en-US" altLang="zh-TW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  <a:buNone/>
            </a:pPr>
            <a:endParaRPr lang="en-US" altLang="zh-TW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zh-TW" altLang="en-US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提供二次開發介面</a:t>
            </a:r>
            <a:endParaRPr lang="en-US" altLang="zh-CN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zh-CN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en-US" altLang="zh-CN" sz="1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en-US" altLang="zh-CN" sz="1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zh-CN" altLang="en-US" sz="20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48"/>
          <p:cNvSpPr>
            <a:spLocks noChangeArrowheads="1"/>
          </p:cNvSpPr>
          <p:nvPr/>
        </p:nvSpPr>
        <p:spPr bwMode="auto">
          <a:xfrm>
            <a:off x="4459288" y="1225550"/>
            <a:ext cx="178593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algn="just"/>
            <a:endParaRPr lang="zh-CN" altLang="en-US">
              <a:latin typeface="微軟正黑體" pitchFamily="34" charset="-120"/>
              <a:ea typeface="微軟正黑體" pitchFamily="34" charset="-120"/>
              <a:cs typeface="Arial Unicode MS" charset="0"/>
            </a:endParaRPr>
          </a:p>
        </p:txBody>
      </p:sp>
      <p:sp>
        <p:nvSpPr>
          <p:cNvPr id="3" name="Rectangle 3"/>
          <p:cNvSpPr txBox="1">
            <a:spLocks/>
          </p:cNvSpPr>
          <p:nvPr/>
        </p:nvSpPr>
        <p:spPr bwMode="auto">
          <a:xfrm>
            <a:off x="674688" y="3217863"/>
            <a:ext cx="3500437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457200" indent="-457200" defTabSz="912813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defTabSz="912813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2pPr>
            <a:lvl3pPr marL="1143000" indent="-228600" defTabSz="912813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3pPr>
            <a:lvl4pPr marL="1600200" indent="-228600" defTabSz="912813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4pPr>
            <a:lvl5pPr marL="2057400" indent="-228600" defTabSz="912813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9pPr>
          </a:lstStyle>
          <a:p>
            <a:pPr algn="just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zh-CN" altLang="en-US" sz="1600" dirty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安全、可靠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zh-TW" altLang="en-US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採用分散式架構</a:t>
            </a:r>
            <a:endParaRPr lang="en-US" altLang="zh-CN" sz="1600" dirty="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zh-TW" altLang="en-US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保證檔永不丟失</a:t>
            </a:r>
            <a:endParaRPr lang="zh-CN" altLang="en-US" sz="1600" dirty="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zh-TW" altLang="en-US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檔分塊加密上傳</a:t>
            </a:r>
            <a:endParaRPr lang="en-US" altLang="zh-CN" sz="1600" dirty="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zh-TW" altLang="en-US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隱私資料安全無憂</a:t>
            </a:r>
            <a:endParaRPr lang="en-US" altLang="zh-CN" sz="1600" dirty="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Rectangle 3"/>
          <p:cNvSpPr txBox="1">
            <a:spLocks/>
          </p:cNvSpPr>
          <p:nvPr/>
        </p:nvSpPr>
        <p:spPr bwMode="auto">
          <a:xfrm>
            <a:off x="5032375" y="3146425"/>
            <a:ext cx="3500438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zh-CN" altLang="en-US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便捷共用，協同辦公</a:t>
            </a:r>
            <a:endParaRPr lang="zh-CN" altLang="en-US" sz="1600" dirty="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TW" altLang="en-US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多人共用同步資料夾，最便捷</a:t>
            </a:r>
            <a:endParaRPr lang="en-US" altLang="zh-CN" sz="1600" dirty="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zh-TW" altLang="en-US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        的協同辦公方式</a:t>
            </a:r>
            <a:endParaRPr lang="en-US" altLang="zh-CN" sz="1600" dirty="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TW" altLang="en-US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無需郵件發送，快捷共用辦公</a:t>
            </a:r>
            <a:endParaRPr lang="en-US" altLang="zh-CN" sz="1600" dirty="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        文件</a:t>
            </a:r>
            <a:endParaRPr lang="en-US" altLang="zh-CN" sz="1600" dirty="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Rectangle 3"/>
          <p:cNvSpPr txBox="1">
            <a:spLocks/>
          </p:cNvSpPr>
          <p:nvPr/>
        </p:nvSpPr>
        <p:spPr bwMode="auto">
          <a:xfrm>
            <a:off x="674688" y="5003800"/>
            <a:ext cx="3571875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zh-CN" altLang="en-US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資料同步</a:t>
            </a:r>
            <a:endParaRPr lang="zh-CN" altLang="en-US" sz="1600" dirty="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TW" altLang="en-US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資料夾資料同步，電腦與</a:t>
            </a:r>
            <a:endParaRPr lang="en-US" altLang="zh-CN" sz="1600" dirty="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zh-TW" altLang="en-US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       伺服器檔自動保持一致</a:t>
            </a:r>
            <a:endParaRPr lang="zh-CN" altLang="en-US" sz="1600" dirty="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zh-TW" altLang="en-US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多台電腦檔資料同步</a:t>
            </a:r>
            <a:endParaRPr lang="en-US" altLang="zh-CN" sz="1600" dirty="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Rectangle 3"/>
          <p:cNvSpPr txBox="1">
            <a:spLocks/>
          </p:cNvSpPr>
          <p:nvPr/>
        </p:nvSpPr>
        <p:spPr bwMode="auto">
          <a:xfrm>
            <a:off x="5246688" y="5003800"/>
            <a:ext cx="3500437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zh-TW" altLang="en-US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多平臺隨時訪問</a:t>
            </a:r>
            <a:endParaRPr lang="zh-CN" altLang="en-US" sz="160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zh-CN" altLang="en-US" sz="160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       支持</a:t>
            </a:r>
            <a:r>
              <a:rPr lang="en-US" altLang="zh-CN" sz="160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Windows</a:t>
            </a:r>
            <a:r>
              <a:rPr lang="zh-CN" altLang="en-US" sz="160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CN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MAC</a:t>
            </a:r>
            <a:r>
              <a:rPr lang="zh-TW" altLang="en-US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用戶端、網頁、手機、</a:t>
            </a:r>
            <a:r>
              <a:rPr lang="en-US" altLang="zh-CN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PAD</a:t>
            </a:r>
            <a:r>
              <a:rPr lang="zh-TW" altLang="en-US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等各種方式訪問，隨時隨地查看</a:t>
            </a:r>
            <a:r>
              <a:rPr lang="en-US" altLang="zh-CN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/</a:t>
            </a:r>
            <a:r>
              <a:rPr lang="zh-CN" altLang="en-US" sz="160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編輯您的檔</a:t>
            </a:r>
            <a:endParaRPr lang="en-US" altLang="zh-CN" sz="160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Rectangle 3"/>
          <p:cNvSpPr txBox="1">
            <a:spLocks/>
          </p:cNvSpPr>
          <p:nvPr/>
        </p:nvSpPr>
        <p:spPr bwMode="auto">
          <a:xfrm>
            <a:off x="3000375" y="1214438"/>
            <a:ext cx="5500688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   </a:t>
            </a:r>
            <a:r>
              <a:rPr lang="zh-CN" altLang="en-US" sz="1600" dirty="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每一個使用</a:t>
            </a:r>
            <a:r>
              <a:rPr lang="en-US" altLang="zh-CN" sz="1600" dirty="0" err="1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SunrunVas</a:t>
            </a:r>
            <a:r>
              <a:rPr lang="zh-TW" altLang="en-US" sz="1600" dirty="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的使用者，在都會在雲端分配</a:t>
            </a:r>
            <a:endParaRPr lang="en-US" altLang="zh-CN" sz="1600" dirty="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zh-CN" sz="1600" dirty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   </a:t>
            </a:r>
            <a:r>
              <a:rPr lang="zh-TW" altLang="en-US" sz="1600" dirty="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獨立的存儲空間，無論用何時，何地，通過任何</a:t>
            </a:r>
            <a:endParaRPr lang="en-US" altLang="zh-CN" sz="1600" dirty="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zh-CN" dirty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   </a:t>
            </a:r>
            <a:r>
              <a:rPr lang="zh-TW" altLang="en-US" sz="1600" dirty="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一種用戶端訪問應用系統進行操作，都可以獲取到</a:t>
            </a:r>
            <a:endParaRPr lang="en-US" altLang="zh-CN" sz="1600" dirty="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zh-CN" sz="1600" dirty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   </a:t>
            </a:r>
            <a:r>
              <a:rPr lang="zh-TW" altLang="en-US" sz="1600" dirty="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統一的辦公文檔和辦公資料，跨平臺使用，郵件，</a:t>
            </a:r>
            <a:endParaRPr lang="en-US" altLang="zh-CN" sz="1600" dirty="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zh-CN" sz="1600" dirty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   </a:t>
            </a:r>
            <a:r>
              <a:rPr lang="zh-TW" altLang="en-US" sz="1600" dirty="0" smtClean="0">
                <a:solidFill>
                  <a:srgbClr val="1A4652"/>
                </a:solidFill>
                <a:latin typeface="微軟正黑體" pitchFamily="34" charset="-120"/>
                <a:ea typeface="微軟正黑體" pitchFamily="34" charset="-120"/>
              </a:rPr>
              <a:t>通訊錄、短信日曆、備忘錄</a:t>
            </a:r>
            <a:endParaRPr lang="en-US" altLang="zh-CN" sz="1600" dirty="0">
              <a:solidFill>
                <a:srgbClr val="1A4652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图片 7" descr="screen-capture-5_2_130739099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357313"/>
            <a:ext cx="1808162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47"/>
          <p:cNvSpPr txBox="1">
            <a:spLocks noChangeArrowheads="1"/>
          </p:cNvSpPr>
          <p:nvPr/>
        </p:nvSpPr>
        <p:spPr bwMode="auto">
          <a:xfrm>
            <a:off x="1214438" y="214313"/>
            <a:ext cx="592931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85725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defTabSz="85725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2pPr>
            <a:lvl3pPr marL="1143000" indent="-228600" defTabSz="85725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3pPr>
            <a:lvl4pPr marL="1600200" indent="-228600" defTabSz="85725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4pPr>
            <a:lvl5pPr marL="2057400" indent="-228600" defTabSz="85725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5pPr>
            <a:lvl6pPr marL="25146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6pPr>
            <a:lvl7pPr marL="29718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7pPr>
            <a:lvl8pPr marL="34290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8pPr>
            <a:lvl9pPr marL="3886200" indent="-228600" defTabSz="8572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 dirty="0" err="1" smtClean="0">
                <a:solidFill>
                  <a:srgbClr val="FFFFFF"/>
                </a:solidFill>
                <a:latin typeface="+mj-ea"/>
                <a:ea typeface="+mj-ea"/>
              </a:rPr>
              <a:t>SunrunVas</a:t>
            </a:r>
            <a:r>
              <a:rPr lang="en-US" altLang="zh-CN" sz="3600" dirty="0" smtClean="0">
                <a:solidFill>
                  <a:srgbClr val="FFFFFF"/>
                </a:solidFill>
                <a:latin typeface="+mj-ea"/>
                <a:ea typeface="+mj-ea"/>
              </a:rPr>
              <a:t>-</a:t>
            </a:r>
            <a:r>
              <a:rPr lang="zh-CN" altLang="en-US" sz="4000" dirty="0" smtClean="0">
                <a:solidFill>
                  <a:srgbClr val="FFFFFF"/>
                </a:solidFill>
                <a:latin typeface="+mj-ea"/>
                <a:ea typeface="+mj-ea"/>
              </a:rPr>
              <a:t>雲存儲價值</a:t>
            </a:r>
            <a:endParaRPr lang="zh-CN" altLang="en-US" sz="40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7889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z="3600" smtClean="0">
                <a:latin typeface="微软雅黑" pitchFamily="34" charset="-122"/>
              </a:rPr>
              <a:t>P3.4.5</a:t>
            </a:r>
            <a:r>
              <a:rPr lang="zh-CN" altLang="en-US" sz="3600" smtClean="0">
                <a:latin typeface="微软雅黑" pitchFamily="34" charset="-122"/>
              </a:rPr>
              <a:t>：關鍵特性</a:t>
            </a:r>
            <a:r>
              <a:rPr lang="en-US" altLang="zh-CN" sz="3600" smtClean="0">
                <a:latin typeface="微软雅黑" pitchFamily="34" charset="-122"/>
              </a:rPr>
              <a:t>5—</a:t>
            </a:r>
            <a:r>
              <a:rPr lang="zh-CN" altLang="en-US" sz="3600" smtClean="0">
                <a:latin typeface="微软雅黑" pitchFamily="34" charset="-122"/>
              </a:rPr>
              <a:t>終端適配廣</a:t>
            </a:r>
            <a:endParaRPr lang="zh-CN" altLang="en-US" sz="3600" dirty="0" smtClean="0">
              <a:latin typeface="微软雅黑" pitchFamily="34" charset="-122"/>
            </a:endParaRPr>
          </a:p>
        </p:txBody>
      </p:sp>
      <p:sp>
        <p:nvSpPr>
          <p:cNvPr id="1536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143000"/>
            <a:ext cx="8229600" cy="528637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zh-CN" dirty="0" smtClean="0">
              <a:solidFill>
                <a:srgbClr val="0070C0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en-US" altLang="zh-CN" dirty="0" smtClean="0">
              <a:solidFill>
                <a:srgbClr val="0070C0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en-US" altLang="zh-CN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PC</a:t>
            </a:r>
            <a:r>
              <a:rPr lang="zh-TW" altLang="en-US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、筆記本、上網本、瘦客戶機 </a:t>
            </a:r>
            <a:r>
              <a:rPr lang="en-US" altLang="zh-TW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Thin-Client</a:t>
            </a:r>
            <a:endParaRPr lang="zh-CN" altLang="en-US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en-US" altLang="zh-CN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Android2.2/2.3/3.0/4.0</a:t>
            </a:r>
            <a:r>
              <a:rPr lang="zh-TW" altLang="en-US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作業系統手機或平板電腦</a:t>
            </a:r>
            <a:endParaRPr lang="zh-CN" altLang="en-US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en-US" altLang="zh-CN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Windows Mobile</a:t>
            </a:r>
            <a:r>
              <a:rPr lang="zh-CN" altLang="en-US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手機</a:t>
            </a:r>
          </a:p>
          <a:p>
            <a:pPr>
              <a:lnSpc>
                <a:spcPct val="80000"/>
              </a:lnSpc>
            </a:pPr>
            <a:r>
              <a:rPr lang="zh-CN" altLang="en-US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蘋果</a:t>
            </a:r>
            <a:r>
              <a:rPr lang="en-US" altLang="zh-CN" dirty="0" err="1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iPhone</a:t>
            </a:r>
            <a:r>
              <a:rPr lang="zh-CN" altLang="en-US" dirty="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、</a:t>
            </a:r>
            <a:r>
              <a:rPr lang="en-US" altLang="zh-CN" dirty="0" err="1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iPad</a:t>
            </a:r>
            <a:endParaRPr lang="en-US" altLang="zh-CN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  <a:buNone/>
            </a:pPr>
            <a:endParaRPr lang="en-US" altLang="zh-CN" dirty="0" smtClean="0">
              <a:solidFill>
                <a:srgbClr val="0070C0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zh-TW" altLang="en-US" dirty="0" smtClean="0">
                <a:solidFill>
                  <a:srgbClr val="FF0000"/>
                </a:solidFill>
                <a:latin typeface="Calibri" pitchFamily="34" charset="0"/>
                <a:ea typeface="宋体" pitchFamily="2" charset="-122"/>
              </a:rPr>
              <a:t>使用者操作介面與原來相同</a:t>
            </a:r>
            <a:endParaRPr lang="en-US" altLang="zh-CN" dirty="0" smtClean="0">
              <a:solidFill>
                <a:srgbClr val="FF0000"/>
              </a:solidFill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z="3600" smtClean="0">
                <a:latin typeface="微软雅黑" pitchFamily="34" charset="-122"/>
              </a:rPr>
              <a:t>P3.4.6</a:t>
            </a:r>
            <a:r>
              <a:rPr lang="zh-CN" altLang="en-US" sz="3600" smtClean="0">
                <a:latin typeface="微软雅黑" pitchFamily="34" charset="-122"/>
              </a:rPr>
              <a:t>：關鍵特性</a:t>
            </a:r>
            <a:r>
              <a:rPr lang="en-US" altLang="zh-CN" sz="3600" smtClean="0">
                <a:latin typeface="微软雅黑" pitchFamily="34" charset="-122"/>
              </a:rPr>
              <a:t>6—</a:t>
            </a:r>
            <a:r>
              <a:rPr lang="zh-TW" altLang="en-US" sz="3600" smtClean="0">
                <a:latin typeface="微软雅黑" pitchFamily="34" charset="-122"/>
              </a:rPr>
              <a:t>同屏顯示操作</a:t>
            </a:r>
            <a:endParaRPr lang="zh-CN" altLang="en-US" sz="3600" dirty="0" smtClean="0">
              <a:latin typeface="微软雅黑" pitchFamily="34" charset="-122"/>
            </a:endParaRPr>
          </a:p>
        </p:txBody>
      </p:sp>
      <p:sp>
        <p:nvSpPr>
          <p:cNvPr id="1536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143000"/>
            <a:ext cx="8229600" cy="528637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zh-CN" dirty="0" smtClean="0">
              <a:solidFill>
                <a:srgbClr val="0070C0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zh-TW" altLang="en-US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允許多用戶端同時登錄，觀看並操作同一個應用介面。</a:t>
            </a:r>
            <a:endParaRPr lang="en-US" altLang="zh-CN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en-US" altLang="zh-CN" dirty="0" smtClean="0">
              <a:solidFill>
                <a:srgbClr val="0070C0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  <a:buNone/>
            </a:pPr>
            <a:r>
              <a:rPr lang="zh-TW" altLang="en-US" smtClean="0">
                <a:solidFill>
                  <a:srgbClr val="FF0000"/>
                </a:solidFill>
                <a:latin typeface="Calibri" pitchFamily="34" charset="0"/>
                <a:ea typeface="宋体" pitchFamily="2" charset="-122"/>
              </a:rPr>
              <a:t>適合在聯合辦公、學習檔等工作場景，實現真正地協同辦公。</a:t>
            </a:r>
            <a:endParaRPr lang="en-US" altLang="zh-CN" dirty="0" smtClean="0">
              <a:solidFill>
                <a:srgbClr val="FF0000"/>
              </a:solidFill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z="3600" smtClean="0">
                <a:latin typeface="微软雅黑" pitchFamily="34" charset="-122"/>
              </a:rPr>
              <a:t>P3.4.7</a:t>
            </a:r>
            <a:r>
              <a:rPr lang="zh-CN" altLang="en-US" sz="3600" smtClean="0">
                <a:latin typeface="微软雅黑" pitchFamily="34" charset="-122"/>
              </a:rPr>
              <a:t>：關鍵特性</a:t>
            </a:r>
            <a:r>
              <a:rPr lang="en-US" altLang="zh-CN" sz="3600" smtClean="0">
                <a:latin typeface="微软雅黑" pitchFamily="34" charset="-122"/>
              </a:rPr>
              <a:t>7—</a:t>
            </a:r>
            <a:r>
              <a:rPr lang="zh-CN" altLang="en-US" sz="3600" smtClean="0">
                <a:latin typeface="微软雅黑" pitchFamily="34" charset="-122"/>
              </a:rPr>
              <a:t>操作簡單</a:t>
            </a:r>
            <a:endParaRPr lang="zh-CN" altLang="en-US" sz="3600" dirty="0" smtClean="0">
              <a:latin typeface="微软雅黑" pitchFamily="34" charset="-122"/>
            </a:endParaRPr>
          </a:p>
        </p:txBody>
      </p:sp>
      <p:sp>
        <p:nvSpPr>
          <p:cNvPr id="1536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143000"/>
            <a:ext cx="8229600" cy="528637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zh-CN" dirty="0" smtClean="0">
              <a:solidFill>
                <a:srgbClr val="0070C0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zh-TW" altLang="en-US" sz="280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支援移動終端的本地輸入法，增加輔助輸入功能</a:t>
            </a:r>
            <a:endParaRPr lang="en-US" altLang="zh-CN" sz="2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zh-CN" altLang="en-US" sz="2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zh-TW" altLang="en-US" sz="280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公文附件線上流覽。</a:t>
            </a:r>
            <a:endParaRPr lang="en-US" altLang="zh-CN" sz="2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endParaRPr lang="zh-CN" altLang="en-US" sz="2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zh-TW" altLang="en-US" sz="280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可同時打開多個虛擬應用視窗，快速切換。</a:t>
            </a:r>
            <a:endParaRPr lang="zh-CN" altLang="en-US" sz="2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z="3600" smtClean="0">
                <a:latin typeface="微软雅黑" pitchFamily="34" charset="-122"/>
              </a:rPr>
              <a:t>P3.4.8</a:t>
            </a:r>
            <a:r>
              <a:rPr lang="zh-CN" altLang="en-US" sz="3600" smtClean="0">
                <a:latin typeface="微软雅黑" pitchFamily="34" charset="-122"/>
              </a:rPr>
              <a:t>：關鍵特性</a:t>
            </a:r>
            <a:r>
              <a:rPr lang="en-US" altLang="zh-CN" sz="3600" smtClean="0">
                <a:latin typeface="微软雅黑" pitchFamily="34" charset="-122"/>
              </a:rPr>
              <a:t>8—</a:t>
            </a:r>
            <a:r>
              <a:rPr lang="zh-TW" altLang="en-US" sz="3600" smtClean="0">
                <a:latin typeface="微软雅黑" pitchFamily="34" charset="-122"/>
              </a:rPr>
              <a:t>應用高可靠性</a:t>
            </a:r>
            <a:endParaRPr lang="zh-CN" altLang="en-US" sz="3600" dirty="0" smtClean="0">
              <a:latin typeface="微软雅黑" pitchFamily="34" charset="-122"/>
            </a:endParaRPr>
          </a:p>
        </p:txBody>
      </p:sp>
      <p:sp>
        <p:nvSpPr>
          <p:cNvPr id="1536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143000"/>
            <a:ext cx="8229600" cy="528637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altLang="zh-CN" dirty="0" smtClean="0">
              <a:solidFill>
                <a:srgbClr val="0070C0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zh-TW" altLang="en-US" sz="280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斷線重連後，應用依然延續，可繼續操作</a:t>
            </a:r>
            <a:endParaRPr lang="en-US" altLang="zh-CN" sz="2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  <a:p>
            <a:pPr>
              <a:lnSpc>
                <a:spcPct val="80000"/>
              </a:lnSpc>
            </a:pPr>
            <a:r>
              <a:rPr lang="zh-TW" altLang="en-US" sz="2800" smtClean="0">
                <a:solidFill>
                  <a:srgbClr val="1A4652"/>
                </a:solidFill>
                <a:latin typeface="Calibri" pitchFamily="34" charset="0"/>
                <a:ea typeface="宋体" pitchFamily="2" charset="-122"/>
              </a:rPr>
              <a:t>伺服器負載均衡，無單點故障</a:t>
            </a:r>
            <a:endParaRPr lang="zh-CN" altLang="en-US" sz="2800" dirty="0" smtClean="0">
              <a:solidFill>
                <a:srgbClr val="1A4652"/>
              </a:solidFill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6"/>
          <p:cNvGraphicFramePr/>
          <p:nvPr>
            <p:extLst>
              <p:ext uri="{D42A27DB-BD31-4B8C-83A1-F6EECF244321}">
                <p14:modId xmlns:p14="http://schemas.microsoft.com/office/powerpoint/2010/main" val="681710714"/>
              </p:ext>
            </p:extLst>
          </p:nvPr>
        </p:nvGraphicFramePr>
        <p:xfrm>
          <a:off x="989039" y="1464190"/>
          <a:ext cx="7344816" cy="4845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/>
          <p:cNvSpPr txBox="1">
            <a:spLocks/>
          </p:cNvSpPr>
          <p:nvPr/>
        </p:nvSpPr>
        <p:spPr bwMode="auto">
          <a:xfrm>
            <a:off x="1273785" y="44624"/>
            <a:ext cx="6143625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bg1"/>
                </a:solidFill>
                <a:latin typeface="Arial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Arial" charset="0"/>
                <a:ea typeface="微软雅黑" pitchFamily="34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>
              <a:defRPr/>
            </a:pPr>
            <a:r>
              <a:rPr lang="en-US" altLang="zh-CN" smtClean="0">
                <a:solidFill>
                  <a:srgbClr val="FFFFFF"/>
                </a:solidFill>
                <a:latin typeface="+mj-ea"/>
              </a:rPr>
              <a:t>SunRunVAS</a:t>
            </a:r>
            <a:r>
              <a:rPr lang="zh-CN" altLang="en-US" smtClean="0">
                <a:solidFill>
                  <a:srgbClr val="FFFFFF"/>
                </a:solidFill>
                <a:latin typeface="+mj-ea"/>
              </a:rPr>
              <a:t>功能特點</a:t>
            </a:r>
            <a:endParaRPr lang="zh-CN" altLang="en-US" dirty="0" smtClean="0">
              <a:solidFill>
                <a:srgbClr val="FFFFFF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8390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示 2"/>
          <p:cNvGraphicFramePr/>
          <p:nvPr>
            <p:extLst>
              <p:ext uri="{D42A27DB-BD31-4B8C-83A1-F6EECF244321}">
                <p14:modId xmlns:p14="http://schemas.microsoft.com/office/powerpoint/2010/main" val="3430023016"/>
              </p:ext>
            </p:extLst>
          </p:nvPr>
        </p:nvGraphicFramePr>
        <p:xfrm>
          <a:off x="323528" y="620688"/>
          <a:ext cx="8568952" cy="7101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179512" y="188640"/>
            <a:ext cx="446449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4000" smtClean="0">
                <a:solidFill>
                  <a:srgbClr val="FFFFFF"/>
                </a:solidFill>
                <a:latin typeface="+mj-ea"/>
                <a:ea typeface="+mj-ea"/>
              </a:rPr>
              <a:t>客戶價值</a:t>
            </a:r>
            <a:endParaRPr lang="zh-CN" altLang="en-US" sz="40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848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Calibri" pitchFamily="34" charset="0"/>
              </a:rPr>
              <a:t>P3.6:SunrunVas</a:t>
            </a:r>
            <a:r>
              <a:rPr lang="zh-CN" altLang="en-US" smtClean="0">
                <a:latin typeface="Calibri" pitchFamily="34" charset="0"/>
              </a:rPr>
              <a:t>的實現目標</a:t>
            </a:r>
            <a:r>
              <a:rPr lang="en-US" altLang="zh-CN" smtClean="0">
                <a:latin typeface="Calibri" pitchFamily="34" charset="0"/>
              </a:rPr>
              <a:t>--WATT</a:t>
            </a:r>
            <a:endParaRPr lang="zh-CN" altLang="en-US" smtClean="0">
              <a:latin typeface="Calibri" pitchFamily="34" charset="0"/>
            </a:endParaRPr>
          </a:p>
        </p:txBody>
      </p:sp>
      <p:sp>
        <p:nvSpPr>
          <p:cNvPr id="22531" name="Line 2"/>
          <p:cNvSpPr>
            <a:spLocks noChangeShapeType="1"/>
          </p:cNvSpPr>
          <p:nvPr/>
        </p:nvSpPr>
        <p:spPr bwMode="auto">
          <a:xfrm flipV="1">
            <a:off x="2041525" y="1941513"/>
            <a:ext cx="381000" cy="38100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2" name="Line 3"/>
          <p:cNvSpPr>
            <a:spLocks noChangeShapeType="1"/>
          </p:cNvSpPr>
          <p:nvPr/>
        </p:nvSpPr>
        <p:spPr bwMode="auto">
          <a:xfrm>
            <a:off x="1965325" y="4608513"/>
            <a:ext cx="457200" cy="30480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3" name="Line 4"/>
          <p:cNvSpPr>
            <a:spLocks noChangeShapeType="1"/>
          </p:cNvSpPr>
          <p:nvPr/>
        </p:nvSpPr>
        <p:spPr bwMode="auto">
          <a:xfrm>
            <a:off x="2422525" y="1941513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4" name="Line 5"/>
          <p:cNvSpPr>
            <a:spLocks noChangeShapeType="1"/>
          </p:cNvSpPr>
          <p:nvPr/>
        </p:nvSpPr>
        <p:spPr bwMode="auto">
          <a:xfrm>
            <a:off x="2422525" y="4913313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5" name="Line 6"/>
          <p:cNvSpPr>
            <a:spLocks noChangeShapeType="1"/>
          </p:cNvSpPr>
          <p:nvPr/>
        </p:nvSpPr>
        <p:spPr bwMode="auto">
          <a:xfrm flipV="1">
            <a:off x="2346325" y="2703513"/>
            <a:ext cx="6858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V="1">
            <a:off x="2346325" y="4151313"/>
            <a:ext cx="6858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AutoShape 20"/>
          <p:cNvSpPr>
            <a:spLocks noChangeArrowheads="1"/>
          </p:cNvSpPr>
          <p:nvPr/>
        </p:nvSpPr>
        <p:spPr bwMode="gray">
          <a:xfrm>
            <a:off x="3000375" y="1714500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  <a:ln w="19050">
            <a:solidFill>
              <a:schemeClr val="bg1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2538" name="Rectangle 21"/>
          <p:cNvSpPr>
            <a:spLocks noChangeArrowheads="1"/>
          </p:cNvSpPr>
          <p:nvPr/>
        </p:nvSpPr>
        <p:spPr bwMode="auto">
          <a:xfrm>
            <a:off x="4143375" y="1789113"/>
            <a:ext cx="2786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Any</a:t>
            </a:r>
            <a:r>
              <a:rPr lang="en-US" altLang="zh-CN" sz="240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W</a:t>
            </a: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here</a:t>
            </a:r>
            <a:r>
              <a:rPr lang="zh-CN" altLang="en-US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任何地點</a:t>
            </a:r>
            <a:endParaRPr lang="zh-CN" altLang="en-US">
              <a:solidFill>
                <a:srgbClr val="000000"/>
              </a:solidFill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13" name="AutoShape 22"/>
          <p:cNvSpPr>
            <a:spLocks noChangeArrowheads="1"/>
          </p:cNvSpPr>
          <p:nvPr/>
        </p:nvSpPr>
        <p:spPr bwMode="gray">
          <a:xfrm>
            <a:off x="3025775" y="2462213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  <a:ln w="19050">
            <a:solidFill>
              <a:schemeClr val="bg1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2540" name="Rectangle 25"/>
          <p:cNvSpPr>
            <a:spLocks noChangeArrowheads="1"/>
          </p:cNvSpPr>
          <p:nvPr/>
        </p:nvSpPr>
        <p:spPr bwMode="auto">
          <a:xfrm>
            <a:off x="4143375" y="2500313"/>
            <a:ext cx="32146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Any</a:t>
            </a:r>
            <a:r>
              <a:rPr lang="en-US" altLang="zh-CN" sz="280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A</a:t>
            </a: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ppliaction</a:t>
            </a:r>
            <a:r>
              <a:rPr lang="zh-CN" altLang="en-US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任何應用</a:t>
            </a:r>
            <a:endParaRPr lang="zh-CN" altLang="en-US">
              <a:solidFill>
                <a:srgbClr val="000000"/>
              </a:solidFill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17" name="Oval 26"/>
          <p:cNvSpPr>
            <a:spLocks noChangeArrowheads="1"/>
          </p:cNvSpPr>
          <p:nvPr/>
        </p:nvSpPr>
        <p:spPr bwMode="gray">
          <a:xfrm>
            <a:off x="2936875" y="1830388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0" name="AutoShape 29"/>
          <p:cNvSpPr>
            <a:spLocks noChangeArrowheads="1"/>
          </p:cNvSpPr>
          <p:nvPr/>
        </p:nvSpPr>
        <p:spPr bwMode="gray">
          <a:xfrm>
            <a:off x="3025775" y="3937000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  <a:ln w="19050">
            <a:solidFill>
              <a:schemeClr val="bg1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2" name="Oval 31"/>
          <p:cNvSpPr>
            <a:spLocks noChangeArrowheads="1"/>
          </p:cNvSpPr>
          <p:nvPr/>
        </p:nvSpPr>
        <p:spPr bwMode="gray">
          <a:xfrm>
            <a:off x="2936875" y="4075113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3" name="AutoShape 32"/>
          <p:cNvSpPr>
            <a:spLocks noChangeArrowheads="1"/>
          </p:cNvSpPr>
          <p:nvPr/>
        </p:nvSpPr>
        <p:spPr bwMode="gray">
          <a:xfrm>
            <a:off x="3025775" y="4725988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  <a:ln w="19050">
            <a:solidFill>
              <a:schemeClr val="bg1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2545" name="Rectangle 33"/>
          <p:cNvSpPr>
            <a:spLocks noChangeArrowheads="1"/>
          </p:cNvSpPr>
          <p:nvPr/>
        </p:nvSpPr>
        <p:spPr bwMode="auto">
          <a:xfrm>
            <a:off x="4143375" y="4005263"/>
            <a:ext cx="3000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Any</a:t>
            </a:r>
            <a:r>
              <a:rPr lang="en-US" altLang="zh-CN" sz="280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T</a:t>
            </a: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ime</a:t>
            </a:r>
            <a:r>
              <a:rPr lang="zh-CN" altLang="en-US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任何時間</a:t>
            </a:r>
            <a:endParaRPr lang="zh-CN" altLang="en-US">
              <a:solidFill>
                <a:srgbClr val="000000"/>
              </a:solidFill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35" name="Oval 26"/>
          <p:cNvSpPr>
            <a:spLocks noChangeArrowheads="1"/>
          </p:cNvSpPr>
          <p:nvPr/>
        </p:nvSpPr>
        <p:spPr bwMode="gray">
          <a:xfrm>
            <a:off x="2928938" y="2574925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37" name="Oval 26"/>
          <p:cNvSpPr>
            <a:spLocks noChangeArrowheads="1"/>
          </p:cNvSpPr>
          <p:nvPr/>
        </p:nvSpPr>
        <p:spPr bwMode="gray">
          <a:xfrm>
            <a:off x="2928938" y="4846638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pic>
        <p:nvPicPr>
          <p:cNvPr id="22548" name="Picture 3" descr="RY_circle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2432050"/>
            <a:ext cx="2024063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98" name="Text Box 26"/>
          <p:cNvSpPr txBox="1">
            <a:spLocks noChangeArrowheads="1"/>
          </p:cNvSpPr>
          <p:nvPr/>
        </p:nvSpPr>
        <p:spPr bwMode="auto">
          <a:xfrm>
            <a:off x="684213" y="3187700"/>
            <a:ext cx="1584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微软雅黑" pitchFamily="34" charset="-122"/>
                <a:ea typeface="微软雅黑" pitchFamily="34" charset="-122"/>
              </a:rPr>
              <a:t>SunrunVas</a:t>
            </a:r>
            <a:endParaRPr lang="en-US" altLang="zh-CN" sz="2000" dirty="0">
              <a:effectLst>
                <a:outerShdw blurRad="38100" dist="38100" dir="2700000" algn="tl">
                  <a:srgbClr val="C0C0C0"/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550" name="Rectangle 23"/>
          <p:cNvSpPr>
            <a:spLocks noChangeArrowheads="1"/>
          </p:cNvSpPr>
          <p:nvPr/>
        </p:nvSpPr>
        <p:spPr bwMode="auto">
          <a:xfrm>
            <a:off x="4143375" y="4797425"/>
            <a:ext cx="3071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Any</a:t>
            </a:r>
            <a:r>
              <a:rPr lang="en-US" altLang="zh-CN" sz="280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T</a:t>
            </a: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erminal</a:t>
            </a:r>
            <a:r>
              <a:rPr lang="zh-CN" altLang="en-US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任何終端</a:t>
            </a:r>
            <a:endParaRPr lang="zh-CN" altLang="en-US">
              <a:solidFill>
                <a:srgbClr val="000000"/>
              </a:solidFill>
              <a:latin typeface="Calibri" pitchFamily="34" charset="0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 smtClean="0">
                <a:latin typeface="Calibri" pitchFamily="34" charset="0"/>
              </a:rPr>
              <a:t>P3.7</a:t>
            </a:r>
            <a:r>
              <a:rPr lang="zh-CN" altLang="en-US" smtClean="0">
                <a:latin typeface="Calibri" pitchFamily="34" charset="0"/>
              </a:rPr>
              <a:t>：</a:t>
            </a:r>
            <a:r>
              <a:rPr lang="en-US" altLang="zh-CN" smtClean="0">
                <a:latin typeface="Calibri" pitchFamily="34" charset="0"/>
              </a:rPr>
              <a:t>SunrunVas</a:t>
            </a:r>
            <a:r>
              <a:rPr lang="zh-CN" altLang="en-US" smtClean="0">
                <a:latin typeface="Calibri" pitchFamily="34" charset="0"/>
              </a:rPr>
              <a:t>的</a:t>
            </a:r>
            <a:r>
              <a:rPr lang="en-US" altLang="zh-CN" smtClean="0">
                <a:latin typeface="Calibri" pitchFamily="34" charset="0"/>
              </a:rPr>
              <a:t>5A</a:t>
            </a:r>
            <a:r>
              <a:rPr lang="zh-CN" altLang="en-US" smtClean="0">
                <a:latin typeface="Calibri" pitchFamily="34" charset="0"/>
              </a:rPr>
              <a:t>安全存取控制</a:t>
            </a:r>
          </a:p>
        </p:txBody>
      </p:sp>
      <p:sp>
        <p:nvSpPr>
          <p:cNvPr id="23555" name="Line 2"/>
          <p:cNvSpPr>
            <a:spLocks noChangeShapeType="1"/>
          </p:cNvSpPr>
          <p:nvPr/>
        </p:nvSpPr>
        <p:spPr bwMode="auto">
          <a:xfrm flipV="1">
            <a:off x="2041525" y="1941513"/>
            <a:ext cx="381000" cy="38100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56" name="Line 3"/>
          <p:cNvSpPr>
            <a:spLocks noChangeShapeType="1"/>
          </p:cNvSpPr>
          <p:nvPr/>
        </p:nvSpPr>
        <p:spPr bwMode="auto">
          <a:xfrm>
            <a:off x="1965325" y="4608513"/>
            <a:ext cx="457200" cy="30480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57" name="Line 4"/>
          <p:cNvSpPr>
            <a:spLocks noChangeShapeType="1"/>
          </p:cNvSpPr>
          <p:nvPr/>
        </p:nvSpPr>
        <p:spPr bwMode="auto">
          <a:xfrm>
            <a:off x="2422525" y="1941513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58" name="Line 5"/>
          <p:cNvSpPr>
            <a:spLocks noChangeShapeType="1"/>
          </p:cNvSpPr>
          <p:nvPr/>
        </p:nvSpPr>
        <p:spPr bwMode="auto">
          <a:xfrm>
            <a:off x="2422525" y="4913313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59" name="Line 6"/>
          <p:cNvSpPr>
            <a:spLocks noChangeShapeType="1"/>
          </p:cNvSpPr>
          <p:nvPr/>
        </p:nvSpPr>
        <p:spPr bwMode="auto">
          <a:xfrm flipV="1">
            <a:off x="2346325" y="2703513"/>
            <a:ext cx="6858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0" name="Line 7"/>
          <p:cNvSpPr>
            <a:spLocks noChangeShapeType="1"/>
          </p:cNvSpPr>
          <p:nvPr/>
        </p:nvSpPr>
        <p:spPr bwMode="auto">
          <a:xfrm>
            <a:off x="2422525" y="3465513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61" name="Line 8"/>
          <p:cNvSpPr>
            <a:spLocks noChangeShapeType="1"/>
          </p:cNvSpPr>
          <p:nvPr/>
        </p:nvSpPr>
        <p:spPr bwMode="auto">
          <a:xfrm flipV="1">
            <a:off x="2346325" y="4151313"/>
            <a:ext cx="6858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AutoShape 20"/>
          <p:cNvSpPr>
            <a:spLocks noChangeArrowheads="1"/>
          </p:cNvSpPr>
          <p:nvPr/>
        </p:nvSpPr>
        <p:spPr bwMode="gray">
          <a:xfrm>
            <a:off x="3025775" y="1712913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  <a:ln w="19050">
            <a:solidFill>
              <a:schemeClr val="bg1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3563" name="Rectangle 21"/>
          <p:cNvSpPr>
            <a:spLocks noChangeArrowheads="1"/>
          </p:cNvSpPr>
          <p:nvPr/>
        </p:nvSpPr>
        <p:spPr bwMode="auto">
          <a:xfrm>
            <a:off x="3214688" y="1789113"/>
            <a:ext cx="4572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CN" sz="240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A</a:t>
            </a: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ppointed User</a:t>
            </a:r>
            <a:r>
              <a:rPr lang="zh-TW" altLang="en-US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可設定特定用戶</a:t>
            </a:r>
            <a:endParaRPr lang="zh-CN" altLang="en-US">
              <a:solidFill>
                <a:srgbClr val="000000"/>
              </a:solidFill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13" name="AutoShape 22"/>
          <p:cNvSpPr>
            <a:spLocks noChangeArrowheads="1"/>
          </p:cNvSpPr>
          <p:nvPr/>
        </p:nvSpPr>
        <p:spPr bwMode="gray">
          <a:xfrm>
            <a:off x="3025775" y="2462213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  <a:ln w="19050">
            <a:solidFill>
              <a:schemeClr val="bg1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15" name="AutoShape 24"/>
          <p:cNvSpPr>
            <a:spLocks noChangeArrowheads="1"/>
          </p:cNvSpPr>
          <p:nvPr/>
        </p:nvSpPr>
        <p:spPr bwMode="gray">
          <a:xfrm>
            <a:off x="3022600" y="3205163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  <a:ln w="19050">
            <a:solidFill>
              <a:schemeClr val="bg1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3566" name="Rectangle 25"/>
          <p:cNvSpPr>
            <a:spLocks noChangeArrowheads="1"/>
          </p:cNvSpPr>
          <p:nvPr/>
        </p:nvSpPr>
        <p:spPr bwMode="auto">
          <a:xfrm>
            <a:off x="3214688" y="2492375"/>
            <a:ext cx="4714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CN" sz="240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A</a:t>
            </a: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ppointed Terminal</a:t>
            </a:r>
            <a:r>
              <a:rPr lang="zh-TW" altLang="en-US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可設定特定終端</a:t>
            </a:r>
            <a:endParaRPr lang="zh-CN" altLang="en-US">
              <a:solidFill>
                <a:srgbClr val="000000"/>
              </a:solidFill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17" name="Oval 26"/>
          <p:cNvSpPr>
            <a:spLocks noChangeArrowheads="1"/>
          </p:cNvSpPr>
          <p:nvPr/>
        </p:nvSpPr>
        <p:spPr bwMode="gray">
          <a:xfrm>
            <a:off x="2936875" y="1830388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0" name="AutoShape 29"/>
          <p:cNvSpPr>
            <a:spLocks noChangeArrowheads="1"/>
          </p:cNvSpPr>
          <p:nvPr/>
        </p:nvSpPr>
        <p:spPr bwMode="gray">
          <a:xfrm>
            <a:off x="3025775" y="3937000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  <a:ln w="19050">
            <a:solidFill>
              <a:schemeClr val="bg1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3569" name="Rectangle 30"/>
          <p:cNvSpPr>
            <a:spLocks noChangeArrowheads="1"/>
          </p:cNvSpPr>
          <p:nvPr/>
        </p:nvSpPr>
        <p:spPr bwMode="auto">
          <a:xfrm>
            <a:off x="3143250" y="3284538"/>
            <a:ext cx="47863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CN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 </a:t>
            </a:r>
            <a:r>
              <a:rPr lang="en-US" altLang="zh-CN" sz="240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A</a:t>
            </a: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ppointed Number</a:t>
            </a:r>
            <a:r>
              <a:rPr lang="zh-TW" altLang="en-US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可設定特定號碼</a:t>
            </a:r>
            <a:endParaRPr lang="zh-CN" altLang="en-US" dirty="0">
              <a:solidFill>
                <a:srgbClr val="000000"/>
              </a:solidFill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22" name="Oval 31"/>
          <p:cNvSpPr>
            <a:spLocks noChangeArrowheads="1"/>
          </p:cNvSpPr>
          <p:nvPr/>
        </p:nvSpPr>
        <p:spPr bwMode="gray">
          <a:xfrm>
            <a:off x="2936875" y="4075113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3" name="AutoShape 32"/>
          <p:cNvSpPr>
            <a:spLocks noChangeArrowheads="1"/>
          </p:cNvSpPr>
          <p:nvPr/>
        </p:nvSpPr>
        <p:spPr bwMode="gray">
          <a:xfrm>
            <a:off x="3025775" y="4725988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  <a:ln w="19050">
            <a:solidFill>
              <a:schemeClr val="bg1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3572" name="Rectangle 33"/>
          <p:cNvSpPr>
            <a:spLocks noChangeArrowheads="1"/>
          </p:cNvSpPr>
          <p:nvPr/>
        </p:nvSpPr>
        <p:spPr bwMode="auto">
          <a:xfrm>
            <a:off x="3143250" y="4005263"/>
            <a:ext cx="47148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CN" sz="240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 </a:t>
            </a:r>
            <a:r>
              <a:rPr lang="en-US" altLang="zh-CN" sz="240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A</a:t>
            </a: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ppointed Time</a:t>
            </a:r>
            <a:r>
              <a:rPr lang="zh-TW" altLang="en-US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可設定特定時間</a:t>
            </a:r>
            <a:endParaRPr lang="zh-CN" altLang="en-US">
              <a:solidFill>
                <a:srgbClr val="000000"/>
              </a:solidFill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35" name="Oval 26"/>
          <p:cNvSpPr>
            <a:spLocks noChangeArrowheads="1"/>
          </p:cNvSpPr>
          <p:nvPr/>
        </p:nvSpPr>
        <p:spPr bwMode="gray">
          <a:xfrm>
            <a:off x="2928938" y="2574925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36" name="Oval 26"/>
          <p:cNvSpPr>
            <a:spLocks noChangeArrowheads="1"/>
          </p:cNvSpPr>
          <p:nvPr/>
        </p:nvSpPr>
        <p:spPr bwMode="gray">
          <a:xfrm>
            <a:off x="2928938" y="3346450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37" name="Oval 26"/>
          <p:cNvSpPr>
            <a:spLocks noChangeArrowheads="1"/>
          </p:cNvSpPr>
          <p:nvPr/>
        </p:nvSpPr>
        <p:spPr bwMode="gray">
          <a:xfrm>
            <a:off x="2928938" y="4846638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pic>
        <p:nvPicPr>
          <p:cNvPr id="23576" name="Picture 3" descr="RY_circle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2432050"/>
            <a:ext cx="2024063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98" name="Text Box 26"/>
          <p:cNvSpPr txBox="1">
            <a:spLocks noChangeArrowheads="1"/>
          </p:cNvSpPr>
          <p:nvPr/>
        </p:nvSpPr>
        <p:spPr bwMode="auto">
          <a:xfrm>
            <a:off x="684213" y="3187700"/>
            <a:ext cx="1584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微软雅黑" pitchFamily="34" charset="-122"/>
                <a:ea typeface="微软雅黑" pitchFamily="34" charset="-122"/>
              </a:rPr>
              <a:t>SunrunVas</a:t>
            </a:r>
            <a:endParaRPr lang="en-US" altLang="zh-CN" sz="2000" dirty="0">
              <a:effectLst>
                <a:outerShdw blurRad="38100" dist="38100" dir="2700000" algn="tl">
                  <a:srgbClr val="C0C0C0"/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578" name="Rectangle 23"/>
          <p:cNvSpPr>
            <a:spLocks noChangeArrowheads="1"/>
          </p:cNvSpPr>
          <p:nvPr/>
        </p:nvSpPr>
        <p:spPr bwMode="auto">
          <a:xfrm>
            <a:off x="3214688" y="4797425"/>
            <a:ext cx="4714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CN" sz="2400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A</a:t>
            </a:r>
            <a:r>
              <a:rPr lang="en-US" altLang="zh-CN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ppointed Key</a:t>
            </a:r>
            <a:r>
              <a:rPr lang="zh-TW" altLang="en-US" smtClean="0">
                <a:solidFill>
                  <a:srgbClr val="000000"/>
                </a:solidFill>
                <a:latin typeface="Calibri" pitchFamily="34" charset="0"/>
                <a:ea typeface="微软雅黑" pitchFamily="34" charset="-122"/>
              </a:rPr>
              <a:t>可設定特定的身份認證密匙</a:t>
            </a:r>
            <a:endParaRPr lang="zh-CN" altLang="en-US" dirty="0">
              <a:solidFill>
                <a:srgbClr val="000000"/>
              </a:solidFill>
              <a:latin typeface="Calibri" pitchFamily="34" charset="0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ltGray">
          <a:xfrm>
            <a:off x="636588" y="1757363"/>
            <a:ext cx="3652837" cy="1503362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scene3d>
            <a:camera prst="legacyPerspectiveBottom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4579" name="Rectangle 4"/>
          <p:cNvSpPr>
            <a:spLocks noChangeArrowheads="1"/>
          </p:cNvSpPr>
          <p:nvPr/>
        </p:nvSpPr>
        <p:spPr bwMode="gray">
          <a:xfrm>
            <a:off x="2555875" y="1700213"/>
            <a:ext cx="1614488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zh-CN"/>
          </a:p>
          <a:p>
            <a:r>
              <a:rPr lang="zh-TW" altLang="en-US" sz="1600" b="1" smtClean="0">
                <a:solidFill>
                  <a:schemeClr val="bg1"/>
                </a:solidFill>
                <a:ea typeface="微软雅黑" pitchFamily="34" charset="-122"/>
              </a:rPr>
              <a:t>集中管理維護</a:t>
            </a:r>
            <a:endParaRPr lang="en-US" altLang="zh-CN" sz="1600" b="1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4672013" y="1752600"/>
            <a:ext cx="3786187" cy="1503363"/>
          </a:xfrm>
          <a:prstGeom prst="rect">
            <a:avLst/>
          </a:prstGeom>
          <a:gradFill>
            <a:gsLst>
              <a:gs pos="0">
                <a:schemeClr val="accent5">
                  <a:lumMod val="50000"/>
                </a:schemeClr>
              </a:gs>
              <a:gs pos="56000">
                <a:srgbClr val="399AB5"/>
              </a:gs>
              <a:gs pos="95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1"/>
            </a:outerShdw>
          </a:effectLst>
          <a:scene3d>
            <a:camera prst="legacyPerspectiveTopRight"/>
            <a:lightRig rig="legacyFlat3" dir="b"/>
          </a:scene3d>
          <a:sp3d extrusionH="430200" contourW="12700" prstMaterial="legacyMatte">
            <a:bevelT w="13500" h="13500" prst="angle"/>
            <a:bevelB w="13500" h="13500" prst="angle"/>
            <a:extrusionClr>
              <a:schemeClr val="accent5">
                <a:lumMod val="75000"/>
              </a:schemeClr>
            </a:extrusionClr>
            <a:contourClr>
              <a:schemeClr val="accent5">
                <a:lumMod val="50000"/>
              </a:schemeClr>
            </a:contourClr>
          </a:sp3d>
        </p:spPr>
        <p:txBody>
          <a:bodyPr wrap="none" anchor="ctr">
            <a:flatTx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4581" name="Rectangle 6"/>
          <p:cNvSpPr>
            <a:spLocks noChangeArrowheads="1"/>
          </p:cNvSpPr>
          <p:nvPr/>
        </p:nvSpPr>
        <p:spPr bwMode="gray">
          <a:xfrm>
            <a:off x="4932363" y="1916113"/>
            <a:ext cx="23034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>
                <a:srgbClr val="FF0066"/>
              </a:buClr>
              <a:buSzPct val="75000"/>
              <a:buFont typeface="Wingdings" pitchFamily="2" charset="2"/>
              <a:buNone/>
            </a:pPr>
            <a:r>
              <a:rPr lang="zh-CN" altLang="en-US" b="1">
                <a:solidFill>
                  <a:srgbClr val="F8F8F8"/>
                </a:solidFill>
                <a:latin typeface="Calibri" pitchFamily="34" charset="0"/>
                <a:ea typeface="微软雅黑" pitchFamily="34" charset="-122"/>
              </a:rPr>
              <a:t>低速接入，高速使用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gray">
          <a:xfrm>
            <a:off x="635000" y="3692525"/>
            <a:ext cx="3652838" cy="1503363"/>
          </a:xfrm>
          <a:prstGeom prst="rect">
            <a:avLst/>
          </a:prstGeom>
          <a:gradFill>
            <a:gsLst>
              <a:gs pos="0">
                <a:schemeClr val="accent5">
                  <a:lumMod val="50000"/>
                </a:schemeClr>
              </a:gs>
              <a:gs pos="56000">
                <a:srgbClr val="399AB5"/>
              </a:gs>
              <a:gs pos="95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1"/>
            </a:outerShdw>
          </a:effectLst>
          <a:scene3d>
            <a:camera prst="legacyPerspectiveTopRight"/>
            <a:lightRig rig="legacyFlat3" dir="b"/>
          </a:scene3d>
          <a:sp3d extrusionH="430200" contourW="12700" prstMaterial="legacyMatte">
            <a:bevelT w="13500" h="13500" prst="angle"/>
            <a:bevelB w="13500" h="13500" prst="angle"/>
            <a:extrusionClr>
              <a:schemeClr val="accent5">
                <a:lumMod val="75000"/>
              </a:schemeClr>
            </a:extrusionClr>
            <a:contourClr>
              <a:schemeClr val="accent5">
                <a:lumMod val="50000"/>
              </a:schemeClr>
            </a:contourClr>
          </a:sp3d>
        </p:spPr>
        <p:txBody>
          <a:bodyPr wrap="none" anchor="ctr">
            <a:flatTx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gray">
          <a:xfrm>
            <a:off x="4676775" y="3694113"/>
            <a:ext cx="3790950" cy="1493837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  <a:scene3d>
            <a:camera prst="legacyPerspectiveBottom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4584" name="Rectangle 10"/>
          <p:cNvSpPr>
            <a:spLocks noChangeArrowheads="1"/>
          </p:cNvSpPr>
          <p:nvPr/>
        </p:nvSpPr>
        <p:spPr bwMode="gray">
          <a:xfrm>
            <a:off x="5205413" y="4772025"/>
            <a:ext cx="12207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>
                <a:srgbClr val="FF0066"/>
              </a:buClr>
              <a:buSzPct val="75000"/>
              <a:buFont typeface="Wingdings" pitchFamily="2" charset="2"/>
              <a:buNone/>
            </a:pPr>
            <a:r>
              <a:rPr lang="zh-CN" altLang="en-US" b="1" smtClean="0">
                <a:solidFill>
                  <a:srgbClr val="F8F8F8"/>
                </a:solidFill>
                <a:latin typeface="Calibri" pitchFamily="34" charset="0"/>
                <a:ea typeface="微软雅黑" pitchFamily="34" charset="-122"/>
              </a:rPr>
              <a:t>跨平臺</a:t>
            </a:r>
            <a:endParaRPr lang="zh-CN" altLang="en-US" b="1">
              <a:solidFill>
                <a:srgbClr val="F8F8F8"/>
              </a:solidFill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24585" name="Text Box 12"/>
          <p:cNvSpPr txBox="1">
            <a:spLocks noChangeArrowheads="1"/>
          </p:cNvSpPr>
          <p:nvPr/>
        </p:nvSpPr>
        <p:spPr bwMode="gray">
          <a:xfrm>
            <a:off x="827088" y="1916113"/>
            <a:ext cx="1701800" cy="12126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30000"/>
              </a:lnSpc>
              <a:buFontTx/>
              <a:buChar char="-"/>
            </a:pPr>
            <a:r>
              <a:rPr lang="zh-TW" altLang="en-US" sz="1400" smtClean="0">
                <a:solidFill>
                  <a:schemeClr val="bg1"/>
                </a:solidFill>
                <a:ea typeface="微软雅黑" pitchFamily="34" charset="-122"/>
              </a:rPr>
              <a:t>無需改變應用結構</a:t>
            </a:r>
            <a:endParaRPr lang="en-US" altLang="zh-CN" sz="1400">
              <a:solidFill>
                <a:schemeClr val="bg1"/>
              </a:solidFill>
              <a:ea typeface="微软雅黑" pitchFamily="34" charset="-122"/>
            </a:endParaRPr>
          </a:p>
          <a:p>
            <a:pPr eaLnBrk="0" hangingPunct="0">
              <a:lnSpc>
                <a:spcPct val="130000"/>
              </a:lnSpc>
              <a:buFontTx/>
              <a:buChar char="-"/>
            </a:pPr>
            <a:r>
              <a:rPr lang="zh-TW" altLang="en-US" sz="1400" smtClean="0">
                <a:solidFill>
                  <a:schemeClr val="bg1"/>
                </a:solidFill>
                <a:ea typeface="微软雅黑" pitchFamily="34" charset="-122"/>
              </a:rPr>
              <a:t>應用集中管控</a:t>
            </a:r>
            <a:endParaRPr lang="en-US" altLang="zh-CN" sz="1400">
              <a:solidFill>
                <a:schemeClr val="bg1"/>
              </a:solidFill>
              <a:ea typeface="微软雅黑" pitchFamily="34" charset="-122"/>
            </a:endParaRPr>
          </a:p>
          <a:p>
            <a:pPr eaLnBrk="0" hangingPunct="0">
              <a:lnSpc>
                <a:spcPct val="130000"/>
              </a:lnSpc>
              <a:buFontTx/>
              <a:buChar char="-"/>
            </a:pPr>
            <a:r>
              <a:rPr lang="zh-TW" altLang="en-US" sz="1400" smtClean="0">
                <a:solidFill>
                  <a:schemeClr val="bg1"/>
                </a:solidFill>
                <a:ea typeface="微软雅黑" pitchFamily="34" charset="-122"/>
              </a:rPr>
              <a:t>終端應用零維護</a:t>
            </a:r>
            <a:endParaRPr lang="zh-CN" altLang="en-US" sz="1400">
              <a:solidFill>
                <a:schemeClr val="bg1"/>
              </a:solidFill>
              <a:ea typeface="微软雅黑" pitchFamily="34" charset="-122"/>
            </a:endParaRPr>
          </a:p>
          <a:p>
            <a:pPr eaLnBrk="0" hangingPunct="0">
              <a:lnSpc>
                <a:spcPct val="130000"/>
              </a:lnSpc>
              <a:buFontTx/>
              <a:buChar char="-"/>
            </a:pPr>
            <a:r>
              <a:rPr lang="zh-CN" altLang="en-US" sz="1400" smtClean="0">
                <a:solidFill>
                  <a:schemeClr val="bg1"/>
                </a:solidFill>
                <a:ea typeface="微软雅黑" pitchFamily="34" charset="-122"/>
              </a:rPr>
              <a:t>介面共用</a:t>
            </a:r>
            <a:endParaRPr lang="zh-CN" altLang="en-US" sz="140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24586" name="Text Box 14"/>
          <p:cNvSpPr txBox="1">
            <a:spLocks noChangeArrowheads="1"/>
          </p:cNvSpPr>
          <p:nvPr/>
        </p:nvSpPr>
        <p:spPr bwMode="gray">
          <a:xfrm>
            <a:off x="6516688" y="3914775"/>
            <a:ext cx="1854200" cy="121264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30000"/>
              </a:lnSpc>
              <a:buFontTx/>
              <a:buChar char="-"/>
            </a:pPr>
            <a:r>
              <a:rPr lang="en-US" altLang="zh-CN" sz="140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支持</a:t>
            </a:r>
            <a:r>
              <a:rPr lang="en-US" altLang="zh-CN" sz="1400" smtClean="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B/S,C/S</a:t>
            </a:r>
            <a:r>
              <a:rPr lang="zh-CN" altLang="en-US" sz="1400" smtClean="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架構</a:t>
            </a:r>
            <a:endParaRPr lang="zh-CN" altLang="en-US" sz="1400">
              <a:solidFill>
                <a:srgbClr val="F8F8F8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0" hangingPunct="0">
              <a:lnSpc>
                <a:spcPct val="130000"/>
              </a:lnSpc>
              <a:buFontTx/>
              <a:buChar char="-"/>
            </a:pPr>
            <a:r>
              <a:rPr lang="en-US" altLang="zh-CN" sz="140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 windows</a:t>
            </a:r>
            <a:r>
              <a:rPr lang="zh-CN" altLang="en-US" sz="140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140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linux,</a:t>
            </a:r>
          </a:p>
          <a:p>
            <a:pPr eaLnBrk="0" hangingPunct="0">
              <a:lnSpc>
                <a:spcPct val="130000"/>
              </a:lnSpc>
              <a:buFontTx/>
              <a:buChar char="-"/>
            </a:pPr>
            <a:r>
              <a:rPr lang="en-US" altLang="zh-CN" sz="140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 windows mobile</a:t>
            </a:r>
          </a:p>
          <a:p>
            <a:pPr eaLnBrk="0" hangingPunct="0">
              <a:lnSpc>
                <a:spcPct val="130000"/>
              </a:lnSpc>
            </a:pPr>
            <a:r>
              <a:rPr lang="en-US" altLang="zh-CN" sz="140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  apple</a:t>
            </a:r>
            <a:r>
              <a:rPr lang="zh-CN" altLang="en-US" sz="140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en-US" altLang="zh-CN" sz="1400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android</a:t>
            </a:r>
          </a:p>
        </p:txBody>
      </p:sp>
      <p:grpSp>
        <p:nvGrpSpPr>
          <p:cNvPr id="24587" name="Group 15"/>
          <p:cNvGrpSpPr>
            <a:grpSpLocks/>
          </p:cNvGrpSpPr>
          <p:nvPr/>
        </p:nvGrpSpPr>
        <p:grpSpPr bwMode="auto">
          <a:xfrm>
            <a:off x="5392738" y="3854450"/>
            <a:ext cx="812800" cy="812800"/>
            <a:chOff x="2430" y="1692"/>
            <a:chExt cx="339" cy="339"/>
          </a:xfrm>
        </p:grpSpPr>
        <p:sp>
          <p:nvSpPr>
            <p:cNvPr id="16" name="Freeform 16"/>
            <p:cNvSpPr>
              <a:spLocks noEditPoints="1"/>
            </p:cNvSpPr>
            <p:nvPr/>
          </p:nvSpPr>
          <p:spPr bwMode="gray">
            <a:xfrm>
              <a:off x="2430" y="1692"/>
              <a:ext cx="339" cy="339"/>
            </a:xfrm>
            <a:custGeom>
              <a:avLst/>
              <a:gdLst/>
              <a:ahLst/>
              <a:cxnLst>
                <a:cxn ang="0">
                  <a:pos x="170" y="0"/>
                </a:cxn>
                <a:cxn ang="0">
                  <a:pos x="131" y="5"/>
                </a:cxn>
                <a:cxn ang="0">
                  <a:pos x="95" y="17"/>
                </a:cxn>
                <a:cxn ang="0">
                  <a:pos x="63" y="38"/>
                </a:cxn>
                <a:cxn ang="0">
                  <a:pos x="38" y="63"/>
                </a:cxn>
                <a:cxn ang="0">
                  <a:pos x="18" y="95"/>
                </a:cxn>
                <a:cxn ang="0">
                  <a:pos x="5" y="131"/>
                </a:cxn>
                <a:cxn ang="0">
                  <a:pos x="0" y="170"/>
                </a:cxn>
                <a:cxn ang="0">
                  <a:pos x="5" y="209"/>
                </a:cxn>
                <a:cxn ang="0">
                  <a:pos x="18" y="245"/>
                </a:cxn>
                <a:cxn ang="0">
                  <a:pos x="38" y="276"/>
                </a:cxn>
                <a:cxn ang="0">
                  <a:pos x="63" y="302"/>
                </a:cxn>
                <a:cxn ang="0">
                  <a:pos x="95" y="323"/>
                </a:cxn>
                <a:cxn ang="0">
                  <a:pos x="131" y="335"/>
                </a:cxn>
                <a:cxn ang="0">
                  <a:pos x="170" y="339"/>
                </a:cxn>
                <a:cxn ang="0">
                  <a:pos x="209" y="335"/>
                </a:cxn>
                <a:cxn ang="0">
                  <a:pos x="245" y="323"/>
                </a:cxn>
                <a:cxn ang="0">
                  <a:pos x="276" y="302"/>
                </a:cxn>
                <a:cxn ang="0">
                  <a:pos x="303" y="276"/>
                </a:cxn>
                <a:cxn ang="0">
                  <a:pos x="323" y="245"/>
                </a:cxn>
                <a:cxn ang="0">
                  <a:pos x="335" y="209"/>
                </a:cxn>
                <a:cxn ang="0">
                  <a:pos x="339" y="170"/>
                </a:cxn>
                <a:cxn ang="0">
                  <a:pos x="335" y="131"/>
                </a:cxn>
                <a:cxn ang="0">
                  <a:pos x="323" y="95"/>
                </a:cxn>
                <a:cxn ang="0">
                  <a:pos x="303" y="63"/>
                </a:cxn>
                <a:cxn ang="0">
                  <a:pos x="276" y="38"/>
                </a:cxn>
                <a:cxn ang="0">
                  <a:pos x="245" y="17"/>
                </a:cxn>
                <a:cxn ang="0">
                  <a:pos x="209" y="5"/>
                </a:cxn>
                <a:cxn ang="0">
                  <a:pos x="170" y="0"/>
                </a:cxn>
                <a:cxn ang="0">
                  <a:pos x="170" y="294"/>
                </a:cxn>
                <a:cxn ang="0">
                  <a:pos x="137" y="291"/>
                </a:cxn>
                <a:cxn ang="0">
                  <a:pos x="107" y="278"/>
                </a:cxn>
                <a:cxn ang="0">
                  <a:pos x="81" y="258"/>
                </a:cxn>
                <a:cxn ang="0">
                  <a:pos x="62" y="233"/>
                </a:cxn>
                <a:cxn ang="0">
                  <a:pos x="50" y="203"/>
                </a:cxn>
                <a:cxn ang="0">
                  <a:pos x="45" y="170"/>
                </a:cxn>
                <a:cxn ang="0">
                  <a:pos x="50" y="137"/>
                </a:cxn>
                <a:cxn ang="0">
                  <a:pos x="62" y="107"/>
                </a:cxn>
                <a:cxn ang="0">
                  <a:pos x="81" y="81"/>
                </a:cxn>
                <a:cxn ang="0">
                  <a:pos x="107" y="62"/>
                </a:cxn>
                <a:cxn ang="0">
                  <a:pos x="137" y="48"/>
                </a:cxn>
                <a:cxn ang="0">
                  <a:pos x="170" y="44"/>
                </a:cxn>
                <a:cxn ang="0">
                  <a:pos x="203" y="48"/>
                </a:cxn>
                <a:cxn ang="0">
                  <a:pos x="233" y="62"/>
                </a:cxn>
                <a:cxn ang="0">
                  <a:pos x="258" y="81"/>
                </a:cxn>
                <a:cxn ang="0">
                  <a:pos x="278" y="107"/>
                </a:cxn>
                <a:cxn ang="0">
                  <a:pos x="291" y="137"/>
                </a:cxn>
                <a:cxn ang="0">
                  <a:pos x="296" y="170"/>
                </a:cxn>
                <a:cxn ang="0">
                  <a:pos x="291" y="203"/>
                </a:cxn>
                <a:cxn ang="0">
                  <a:pos x="278" y="233"/>
                </a:cxn>
                <a:cxn ang="0">
                  <a:pos x="258" y="258"/>
                </a:cxn>
                <a:cxn ang="0">
                  <a:pos x="233" y="278"/>
                </a:cxn>
                <a:cxn ang="0">
                  <a:pos x="203" y="291"/>
                </a:cxn>
                <a:cxn ang="0">
                  <a:pos x="170" y="294"/>
                </a:cxn>
              </a:cxnLst>
              <a:rect l="0" t="0" r="r" b="b"/>
              <a:pathLst>
                <a:path w="339" h="339">
                  <a:moveTo>
                    <a:pt x="170" y="0"/>
                  </a:moveTo>
                  <a:lnTo>
                    <a:pt x="131" y="5"/>
                  </a:lnTo>
                  <a:lnTo>
                    <a:pt x="95" y="17"/>
                  </a:lnTo>
                  <a:lnTo>
                    <a:pt x="63" y="38"/>
                  </a:lnTo>
                  <a:lnTo>
                    <a:pt x="38" y="63"/>
                  </a:lnTo>
                  <a:lnTo>
                    <a:pt x="18" y="95"/>
                  </a:lnTo>
                  <a:lnTo>
                    <a:pt x="5" y="131"/>
                  </a:lnTo>
                  <a:lnTo>
                    <a:pt x="0" y="170"/>
                  </a:lnTo>
                  <a:lnTo>
                    <a:pt x="5" y="209"/>
                  </a:lnTo>
                  <a:lnTo>
                    <a:pt x="18" y="245"/>
                  </a:lnTo>
                  <a:lnTo>
                    <a:pt x="38" y="276"/>
                  </a:lnTo>
                  <a:lnTo>
                    <a:pt x="63" y="302"/>
                  </a:lnTo>
                  <a:lnTo>
                    <a:pt x="95" y="323"/>
                  </a:lnTo>
                  <a:lnTo>
                    <a:pt x="131" y="335"/>
                  </a:lnTo>
                  <a:lnTo>
                    <a:pt x="170" y="339"/>
                  </a:lnTo>
                  <a:lnTo>
                    <a:pt x="209" y="335"/>
                  </a:lnTo>
                  <a:lnTo>
                    <a:pt x="245" y="323"/>
                  </a:lnTo>
                  <a:lnTo>
                    <a:pt x="276" y="302"/>
                  </a:lnTo>
                  <a:lnTo>
                    <a:pt x="303" y="276"/>
                  </a:lnTo>
                  <a:lnTo>
                    <a:pt x="323" y="245"/>
                  </a:lnTo>
                  <a:lnTo>
                    <a:pt x="335" y="209"/>
                  </a:lnTo>
                  <a:lnTo>
                    <a:pt x="339" y="170"/>
                  </a:lnTo>
                  <a:lnTo>
                    <a:pt x="335" y="131"/>
                  </a:lnTo>
                  <a:lnTo>
                    <a:pt x="323" y="95"/>
                  </a:lnTo>
                  <a:lnTo>
                    <a:pt x="303" y="63"/>
                  </a:lnTo>
                  <a:lnTo>
                    <a:pt x="276" y="38"/>
                  </a:lnTo>
                  <a:lnTo>
                    <a:pt x="245" y="17"/>
                  </a:lnTo>
                  <a:lnTo>
                    <a:pt x="209" y="5"/>
                  </a:lnTo>
                  <a:lnTo>
                    <a:pt x="170" y="0"/>
                  </a:lnTo>
                  <a:close/>
                  <a:moveTo>
                    <a:pt x="170" y="294"/>
                  </a:moveTo>
                  <a:lnTo>
                    <a:pt x="137" y="291"/>
                  </a:lnTo>
                  <a:lnTo>
                    <a:pt x="107" y="278"/>
                  </a:lnTo>
                  <a:lnTo>
                    <a:pt x="81" y="258"/>
                  </a:lnTo>
                  <a:lnTo>
                    <a:pt x="62" y="233"/>
                  </a:lnTo>
                  <a:lnTo>
                    <a:pt x="50" y="203"/>
                  </a:lnTo>
                  <a:lnTo>
                    <a:pt x="45" y="170"/>
                  </a:lnTo>
                  <a:lnTo>
                    <a:pt x="50" y="137"/>
                  </a:lnTo>
                  <a:lnTo>
                    <a:pt x="62" y="107"/>
                  </a:lnTo>
                  <a:lnTo>
                    <a:pt x="81" y="81"/>
                  </a:lnTo>
                  <a:lnTo>
                    <a:pt x="107" y="62"/>
                  </a:lnTo>
                  <a:lnTo>
                    <a:pt x="137" y="48"/>
                  </a:lnTo>
                  <a:lnTo>
                    <a:pt x="170" y="44"/>
                  </a:lnTo>
                  <a:lnTo>
                    <a:pt x="203" y="48"/>
                  </a:lnTo>
                  <a:lnTo>
                    <a:pt x="233" y="62"/>
                  </a:lnTo>
                  <a:lnTo>
                    <a:pt x="258" y="81"/>
                  </a:lnTo>
                  <a:lnTo>
                    <a:pt x="278" y="107"/>
                  </a:lnTo>
                  <a:lnTo>
                    <a:pt x="291" y="137"/>
                  </a:lnTo>
                  <a:lnTo>
                    <a:pt x="296" y="170"/>
                  </a:lnTo>
                  <a:lnTo>
                    <a:pt x="291" y="203"/>
                  </a:lnTo>
                  <a:lnTo>
                    <a:pt x="278" y="233"/>
                  </a:lnTo>
                  <a:lnTo>
                    <a:pt x="258" y="258"/>
                  </a:lnTo>
                  <a:lnTo>
                    <a:pt x="233" y="278"/>
                  </a:lnTo>
                  <a:lnTo>
                    <a:pt x="203" y="291"/>
                  </a:lnTo>
                  <a:lnTo>
                    <a:pt x="170" y="294"/>
                  </a:lnTo>
                  <a:close/>
                </a:path>
              </a:pathLst>
            </a:custGeom>
            <a:solidFill>
              <a:srgbClr val="F8F8F8"/>
            </a:solidFill>
            <a:ln w="0">
              <a:solidFill>
                <a:srgbClr val="F8F8F8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33333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7"/>
            <p:cNvSpPr>
              <a:spLocks noEditPoints="1"/>
            </p:cNvSpPr>
            <p:nvPr/>
          </p:nvSpPr>
          <p:spPr bwMode="gray">
            <a:xfrm>
              <a:off x="2516" y="1799"/>
              <a:ext cx="168" cy="157"/>
            </a:xfrm>
            <a:custGeom>
              <a:avLst/>
              <a:gdLst/>
              <a:ahLst/>
              <a:cxnLst>
                <a:cxn ang="0">
                  <a:pos x="12" y="76"/>
                </a:cxn>
                <a:cxn ang="0">
                  <a:pos x="30" y="114"/>
                </a:cxn>
                <a:cxn ang="0">
                  <a:pos x="63" y="132"/>
                </a:cxn>
                <a:cxn ang="0">
                  <a:pos x="106" y="132"/>
                </a:cxn>
                <a:cxn ang="0">
                  <a:pos x="139" y="114"/>
                </a:cxn>
                <a:cxn ang="0">
                  <a:pos x="157" y="76"/>
                </a:cxn>
                <a:cxn ang="0">
                  <a:pos x="163" y="100"/>
                </a:cxn>
                <a:cxn ang="0">
                  <a:pos x="142" y="136"/>
                </a:cxn>
                <a:cxn ang="0">
                  <a:pos x="106" y="156"/>
                </a:cxn>
                <a:cxn ang="0">
                  <a:pos x="61" y="156"/>
                </a:cxn>
                <a:cxn ang="0">
                  <a:pos x="27" y="136"/>
                </a:cxn>
                <a:cxn ang="0">
                  <a:pos x="4" y="100"/>
                </a:cxn>
                <a:cxn ang="0">
                  <a:pos x="39" y="45"/>
                </a:cxn>
                <a:cxn ang="0">
                  <a:pos x="27" y="42"/>
                </a:cxn>
                <a:cxn ang="0">
                  <a:pos x="19" y="34"/>
                </a:cxn>
                <a:cxn ang="0">
                  <a:pos x="16" y="22"/>
                </a:cxn>
                <a:cxn ang="0">
                  <a:pos x="19" y="12"/>
                </a:cxn>
                <a:cxn ang="0">
                  <a:pos x="27" y="3"/>
                </a:cxn>
                <a:cxn ang="0">
                  <a:pos x="39" y="0"/>
                </a:cxn>
                <a:cxn ang="0">
                  <a:pos x="49" y="3"/>
                </a:cxn>
                <a:cxn ang="0">
                  <a:pos x="58" y="12"/>
                </a:cxn>
                <a:cxn ang="0">
                  <a:pos x="61" y="22"/>
                </a:cxn>
                <a:cxn ang="0">
                  <a:pos x="58" y="34"/>
                </a:cxn>
                <a:cxn ang="0">
                  <a:pos x="49" y="42"/>
                </a:cxn>
                <a:cxn ang="0">
                  <a:pos x="39" y="45"/>
                </a:cxn>
                <a:cxn ang="0">
                  <a:pos x="124" y="45"/>
                </a:cxn>
                <a:cxn ang="0">
                  <a:pos x="114" y="39"/>
                </a:cxn>
                <a:cxn ang="0">
                  <a:pos x="108" y="28"/>
                </a:cxn>
                <a:cxn ang="0">
                  <a:pos x="108" y="16"/>
                </a:cxn>
                <a:cxn ang="0">
                  <a:pos x="114" y="6"/>
                </a:cxn>
                <a:cxn ang="0">
                  <a:pos x="124" y="1"/>
                </a:cxn>
                <a:cxn ang="0">
                  <a:pos x="136" y="1"/>
                </a:cxn>
                <a:cxn ang="0">
                  <a:pos x="145" y="6"/>
                </a:cxn>
                <a:cxn ang="0">
                  <a:pos x="151" y="16"/>
                </a:cxn>
                <a:cxn ang="0">
                  <a:pos x="151" y="28"/>
                </a:cxn>
                <a:cxn ang="0">
                  <a:pos x="145" y="39"/>
                </a:cxn>
                <a:cxn ang="0">
                  <a:pos x="136" y="45"/>
                </a:cxn>
              </a:cxnLst>
              <a:rect l="0" t="0" r="r" b="b"/>
              <a:pathLst>
                <a:path w="168" h="157">
                  <a:moveTo>
                    <a:pt x="0" y="76"/>
                  </a:moveTo>
                  <a:lnTo>
                    <a:pt x="12" y="76"/>
                  </a:lnTo>
                  <a:lnTo>
                    <a:pt x="18" y="97"/>
                  </a:lnTo>
                  <a:lnTo>
                    <a:pt x="30" y="114"/>
                  </a:lnTo>
                  <a:lnTo>
                    <a:pt x="43" y="126"/>
                  </a:lnTo>
                  <a:lnTo>
                    <a:pt x="63" y="132"/>
                  </a:lnTo>
                  <a:lnTo>
                    <a:pt x="84" y="135"/>
                  </a:lnTo>
                  <a:lnTo>
                    <a:pt x="106" y="132"/>
                  </a:lnTo>
                  <a:lnTo>
                    <a:pt x="124" y="126"/>
                  </a:lnTo>
                  <a:lnTo>
                    <a:pt x="139" y="114"/>
                  </a:lnTo>
                  <a:lnTo>
                    <a:pt x="150" y="97"/>
                  </a:lnTo>
                  <a:lnTo>
                    <a:pt x="157" y="76"/>
                  </a:lnTo>
                  <a:lnTo>
                    <a:pt x="168" y="76"/>
                  </a:lnTo>
                  <a:lnTo>
                    <a:pt x="163" y="100"/>
                  </a:lnTo>
                  <a:lnTo>
                    <a:pt x="154" y="120"/>
                  </a:lnTo>
                  <a:lnTo>
                    <a:pt x="142" y="136"/>
                  </a:lnTo>
                  <a:lnTo>
                    <a:pt x="126" y="148"/>
                  </a:lnTo>
                  <a:lnTo>
                    <a:pt x="106" y="156"/>
                  </a:lnTo>
                  <a:lnTo>
                    <a:pt x="84" y="157"/>
                  </a:lnTo>
                  <a:lnTo>
                    <a:pt x="61" y="156"/>
                  </a:lnTo>
                  <a:lnTo>
                    <a:pt x="43" y="148"/>
                  </a:lnTo>
                  <a:lnTo>
                    <a:pt x="27" y="136"/>
                  </a:lnTo>
                  <a:lnTo>
                    <a:pt x="13" y="120"/>
                  </a:lnTo>
                  <a:lnTo>
                    <a:pt x="4" y="100"/>
                  </a:lnTo>
                  <a:lnTo>
                    <a:pt x="0" y="76"/>
                  </a:lnTo>
                  <a:close/>
                  <a:moveTo>
                    <a:pt x="39" y="45"/>
                  </a:moveTo>
                  <a:lnTo>
                    <a:pt x="33" y="45"/>
                  </a:lnTo>
                  <a:lnTo>
                    <a:pt x="27" y="42"/>
                  </a:lnTo>
                  <a:lnTo>
                    <a:pt x="22" y="39"/>
                  </a:lnTo>
                  <a:lnTo>
                    <a:pt x="19" y="34"/>
                  </a:lnTo>
                  <a:lnTo>
                    <a:pt x="16" y="28"/>
                  </a:lnTo>
                  <a:lnTo>
                    <a:pt x="16" y="22"/>
                  </a:lnTo>
                  <a:lnTo>
                    <a:pt x="16" y="16"/>
                  </a:lnTo>
                  <a:lnTo>
                    <a:pt x="19" y="12"/>
                  </a:lnTo>
                  <a:lnTo>
                    <a:pt x="22" y="6"/>
                  </a:lnTo>
                  <a:lnTo>
                    <a:pt x="27" y="3"/>
                  </a:lnTo>
                  <a:lnTo>
                    <a:pt x="33" y="1"/>
                  </a:lnTo>
                  <a:lnTo>
                    <a:pt x="39" y="0"/>
                  </a:lnTo>
                  <a:lnTo>
                    <a:pt x="45" y="1"/>
                  </a:lnTo>
                  <a:lnTo>
                    <a:pt x="49" y="3"/>
                  </a:lnTo>
                  <a:lnTo>
                    <a:pt x="55" y="6"/>
                  </a:lnTo>
                  <a:lnTo>
                    <a:pt x="58" y="12"/>
                  </a:lnTo>
                  <a:lnTo>
                    <a:pt x="61" y="16"/>
                  </a:lnTo>
                  <a:lnTo>
                    <a:pt x="61" y="22"/>
                  </a:lnTo>
                  <a:lnTo>
                    <a:pt x="61" y="28"/>
                  </a:lnTo>
                  <a:lnTo>
                    <a:pt x="58" y="34"/>
                  </a:lnTo>
                  <a:lnTo>
                    <a:pt x="55" y="39"/>
                  </a:lnTo>
                  <a:lnTo>
                    <a:pt x="49" y="42"/>
                  </a:lnTo>
                  <a:lnTo>
                    <a:pt x="45" y="45"/>
                  </a:lnTo>
                  <a:lnTo>
                    <a:pt x="39" y="45"/>
                  </a:lnTo>
                  <a:close/>
                  <a:moveTo>
                    <a:pt x="130" y="45"/>
                  </a:moveTo>
                  <a:lnTo>
                    <a:pt x="124" y="45"/>
                  </a:lnTo>
                  <a:lnTo>
                    <a:pt x="118" y="42"/>
                  </a:lnTo>
                  <a:lnTo>
                    <a:pt x="114" y="39"/>
                  </a:lnTo>
                  <a:lnTo>
                    <a:pt x="109" y="34"/>
                  </a:lnTo>
                  <a:lnTo>
                    <a:pt x="108" y="28"/>
                  </a:lnTo>
                  <a:lnTo>
                    <a:pt x="106" y="22"/>
                  </a:lnTo>
                  <a:lnTo>
                    <a:pt x="108" y="16"/>
                  </a:lnTo>
                  <a:lnTo>
                    <a:pt x="109" y="12"/>
                  </a:lnTo>
                  <a:lnTo>
                    <a:pt x="114" y="6"/>
                  </a:lnTo>
                  <a:lnTo>
                    <a:pt x="118" y="3"/>
                  </a:lnTo>
                  <a:lnTo>
                    <a:pt x="124" y="1"/>
                  </a:lnTo>
                  <a:lnTo>
                    <a:pt x="130" y="0"/>
                  </a:lnTo>
                  <a:lnTo>
                    <a:pt x="136" y="1"/>
                  </a:lnTo>
                  <a:lnTo>
                    <a:pt x="141" y="3"/>
                  </a:lnTo>
                  <a:lnTo>
                    <a:pt x="145" y="6"/>
                  </a:lnTo>
                  <a:lnTo>
                    <a:pt x="150" y="12"/>
                  </a:lnTo>
                  <a:lnTo>
                    <a:pt x="151" y="16"/>
                  </a:lnTo>
                  <a:lnTo>
                    <a:pt x="153" y="22"/>
                  </a:lnTo>
                  <a:lnTo>
                    <a:pt x="151" y="28"/>
                  </a:lnTo>
                  <a:lnTo>
                    <a:pt x="150" y="34"/>
                  </a:lnTo>
                  <a:lnTo>
                    <a:pt x="145" y="39"/>
                  </a:lnTo>
                  <a:lnTo>
                    <a:pt x="141" y="42"/>
                  </a:lnTo>
                  <a:lnTo>
                    <a:pt x="136" y="45"/>
                  </a:lnTo>
                  <a:lnTo>
                    <a:pt x="130" y="45"/>
                  </a:lnTo>
                  <a:close/>
                </a:path>
              </a:pathLst>
            </a:custGeom>
            <a:solidFill>
              <a:srgbClr val="F8F8F8"/>
            </a:solidFill>
            <a:ln w="0">
              <a:solidFill>
                <a:srgbClr val="F8F8F8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33333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24588" name="Group 18"/>
          <p:cNvGrpSpPr>
            <a:grpSpLocks/>
          </p:cNvGrpSpPr>
          <p:nvPr/>
        </p:nvGrpSpPr>
        <p:grpSpPr bwMode="auto">
          <a:xfrm>
            <a:off x="2687638" y="2327275"/>
            <a:ext cx="835025" cy="819150"/>
            <a:chOff x="866" y="2169"/>
            <a:chExt cx="406" cy="405"/>
          </a:xfrm>
        </p:grpSpPr>
        <p:sp>
          <p:nvSpPr>
            <p:cNvPr id="19" name="Freeform 19"/>
            <p:cNvSpPr>
              <a:spLocks/>
            </p:cNvSpPr>
            <p:nvPr/>
          </p:nvSpPr>
          <p:spPr bwMode="gray">
            <a:xfrm>
              <a:off x="1073" y="2181"/>
              <a:ext cx="190" cy="152"/>
            </a:xfrm>
            <a:custGeom>
              <a:avLst/>
              <a:gdLst/>
              <a:ahLst/>
              <a:cxnLst>
                <a:cxn ang="0">
                  <a:pos x="34" y="15"/>
                </a:cxn>
                <a:cxn ang="0">
                  <a:pos x="40" y="17"/>
                </a:cxn>
                <a:cxn ang="0">
                  <a:pos x="46" y="18"/>
                </a:cxn>
                <a:cxn ang="0">
                  <a:pos x="51" y="23"/>
                </a:cxn>
                <a:cxn ang="0">
                  <a:pos x="55" y="27"/>
                </a:cxn>
                <a:cxn ang="0">
                  <a:pos x="57" y="33"/>
                </a:cxn>
                <a:cxn ang="0">
                  <a:pos x="58" y="39"/>
                </a:cxn>
                <a:cxn ang="0">
                  <a:pos x="58" y="51"/>
                </a:cxn>
                <a:cxn ang="0">
                  <a:pos x="58" y="57"/>
                </a:cxn>
                <a:cxn ang="0">
                  <a:pos x="55" y="62"/>
                </a:cxn>
                <a:cxn ang="0">
                  <a:pos x="54" y="66"/>
                </a:cxn>
                <a:cxn ang="0">
                  <a:pos x="60" y="69"/>
                </a:cxn>
                <a:cxn ang="0">
                  <a:pos x="66" y="72"/>
                </a:cxn>
                <a:cxn ang="0">
                  <a:pos x="70" y="72"/>
                </a:cxn>
                <a:cxn ang="0">
                  <a:pos x="73" y="72"/>
                </a:cxn>
                <a:cxn ang="0">
                  <a:pos x="75" y="72"/>
                </a:cxn>
                <a:cxn ang="0">
                  <a:pos x="82" y="72"/>
                </a:cxn>
                <a:cxn ang="0">
                  <a:pos x="87" y="75"/>
                </a:cxn>
                <a:cxn ang="0">
                  <a:pos x="93" y="78"/>
                </a:cxn>
                <a:cxn ang="0">
                  <a:pos x="96" y="83"/>
                </a:cxn>
                <a:cxn ang="0">
                  <a:pos x="99" y="89"/>
                </a:cxn>
                <a:cxn ang="0">
                  <a:pos x="99" y="95"/>
                </a:cxn>
                <a:cxn ang="0">
                  <a:pos x="99" y="96"/>
                </a:cxn>
                <a:cxn ang="0">
                  <a:pos x="118" y="119"/>
                </a:cxn>
                <a:cxn ang="0">
                  <a:pos x="132" y="146"/>
                </a:cxn>
                <a:cxn ang="0">
                  <a:pos x="145" y="146"/>
                </a:cxn>
                <a:cxn ang="0">
                  <a:pos x="156" y="146"/>
                </a:cxn>
                <a:cxn ang="0">
                  <a:pos x="160" y="146"/>
                </a:cxn>
                <a:cxn ang="0">
                  <a:pos x="160" y="146"/>
                </a:cxn>
                <a:cxn ang="0">
                  <a:pos x="160" y="146"/>
                </a:cxn>
                <a:cxn ang="0">
                  <a:pos x="175" y="147"/>
                </a:cxn>
                <a:cxn ang="0">
                  <a:pos x="190" y="152"/>
                </a:cxn>
                <a:cxn ang="0">
                  <a:pos x="180" y="116"/>
                </a:cxn>
                <a:cxn ang="0">
                  <a:pos x="162" y="84"/>
                </a:cxn>
                <a:cxn ang="0">
                  <a:pos x="139" y="56"/>
                </a:cxn>
                <a:cxn ang="0">
                  <a:pos x="111" y="33"/>
                </a:cxn>
                <a:cxn ang="0">
                  <a:pos x="79" y="15"/>
                </a:cxn>
                <a:cxn ang="0">
                  <a:pos x="43" y="5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0" y="2"/>
                </a:cxn>
                <a:cxn ang="0">
                  <a:pos x="4" y="8"/>
                </a:cxn>
                <a:cxn ang="0">
                  <a:pos x="9" y="15"/>
                </a:cxn>
                <a:cxn ang="0">
                  <a:pos x="19" y="15"/>
                </a:cxn>
                <a:cxn ang="0">
                  <a:pos x="30" y="15"/>
                </a:cxn>
                <a:cxn ang="0">
                  <a:pos x="34" y="15"/>
                </a:cxn>
              </a:cxnLst>
              <a:rect l="0" t="0" r="r" b="b"/>
              <a:pathLst>
                <a:path w="190" h="152">
                  <a:moveTo>
                    <a:pt x="34" y="15"/>
                  </a:moveTo>
                  <a:lnTo>
                    <a:pt x="40" y="17"/>
                  </a:lnTo>
                  <a:lnTo>
                    <a:pt x="46" y="18"/>
                  </a:lnTo>
                  <a:lnTo>
                    <a:pt x="51" y="23"/>
                  </a:lnTo>
                  <a:lnTo>
                    <a:pt x="55" y="27"/>
                  </a:lnTo>
                  <a:lnTo>
                    <a:pt x="57" y="33"/>
                  </a:lnTo>
                  <a:lnTo>
                    <a:pt x="58" y="39"/>
                  </a:lnTo>
                  <a:lnTo>
                    <a:pt x="58" y="51"/>
                  </a:lnTo>
                  <a:lnTo>
                    <a:pt x="58" y="57"/>
                  </a:lnTo>
                  <a:lnTo>
                    <a:pt x="55" y="62"/>
                  </a:lnTo>
                  <a:lnTo>
                    <a:pt x="54" y="66"/>
                  </a:lnTo>
                  <a:lnTo>
                    <a:pt x="60" y="69"/>
                  </a:lnTo>
                  <a:lnTo>
                    <a:pt x="66" y="72"/>
                  </a:lnTo>
                  <a:lnTo>
                    <a:pt x="70" y="72"/>
                  </a:lnTo>
                  <a:lnTo>
                    <a:pt x="73" y="72"/>
                  </a:lnTo>
                  <a:lnTo>
                    <a:pt x="75" y="72"/>
                  </a:lnTo>
                  <a:lnTo>
                    <a:pt x="82" y="72"/>
                  </a:lnTo>
                  <a:lnTo>
                    <a:pt x="87" y="75"/>
                  </a:lnTo>
                  <a:lnTo>
                    <a:pt x="93" y="78"/>
                  </a:lnTo>
                  <a:lnTo>
                    <a:pt x="96" y="83"/>
                  </a:lnTo>
                  <a:lnTo>
                    <a:pt x="99" y="89"/>
                  </a:lnTo>
                  <a:lnTo>
                    <a:pt x="99" y="95"/>
                  </a:lnTo>
                  <a:lnTo>
                    <a:pt x="99" y="96"/>
                  </a:lnTo>
                  <a:lnTo>
                    <a:pt x="118" y="119"/>
                  </a:lnTo>
                  <a:lnTo>
                    <a:pt x="132" y="146"/>
                  </a:lnTo>
                  <a:lnTo>
                    <a:pt x="145" y="146"/>
                  </a:lnTo>
                  <a:lnTo>
                    <a:pt x="156" y="146"/>
                  </a:lnTo>
                  <a:lnTo>
                    <a:pt x="160" y="146"/>
                  </a:lnTo>
                  <a:lnTo>
                    <a:pt x="160" y="146"/>
                  </a:lnTo>
                  <a:lnTo>
                    <a:pt x="160" y="146"/>
                  </a:lnTo>
                  <a:lnTo>
                    <a:pt x="175" y="147"/>
                  </a:lnTo>
                  <a:lnTo>
                    <a:pt x="190" y="152"/>
                  </a:lnTo>
                  <a:lnTo>
                    <a:pt x="180" y="116"/>
                  </a:lnTo>
                  <a:lnTo>
                    <a:pt x="162" y="84"/>
                  </a:lnTo>
                  <a:lnTo>
                    <a:pt x="139" y="56"/>
                  </a:lnTo>
                  <a:lnTo>
                    <a:pt x="111" y="33"/>
                  </a:lnTo>
                  <a:lnTo>
                    <a:pt x="79" y="15"/>
                  </a:lnTo>
                  <a:lnTo>
                    <a:pt x="43" y="5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4" y="8"/>
                  </a:lnTo>
                  <a:lnTo>
                    <a:pt x="9" y="15"/>
                  </a:lnTo>
                  <a:lnTo>
                    <a:pt x="19" y="15"/>
                  </a:lnTo>
                  <a:lnTo>
                    <a:pt x="30" y="15"/>
                  </a:lnTo>
                  <a:lnTo>
                    <a:pt x="34" y="15"/>
                  </a:lnTo>
                  <a:close/>
                </a:path>
              </a:pathLst>
            </a:custGeom>
            <a:solidFill>
              <a:srgbClr val="F8F8F8"/>
            </a:solidFill>
            <a:ln w="0">
              <a:solidFill>
                <a:srgbClr val="F8F8F8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33333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gray">
            <a:xfrm>
              <a:off x="911" y="2415"/>
              <a:ext cx="110" cy="131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33" y="11"/>
                </a:cxn>
                <a:cxn ang="0">
                  <a:pos x="25" y="21"/>
                </a:cxn>
                <a:cxn ang="0">
                  <a:pos x="16" y="32"/>
                </a:cxn>
                <a:cxn ang="0">
                  <a:pos x="12" y="39"/>
                </a:cxn>
                <a:cxn ang="0">
                  <a:pos x="9" y="41"/>
                </a:cxn>
                <a:cxn ang="0">
                  <a:pos x="7" y="44"/>
                </a:cxn>
                <a:cxn ang="0">
                  <a:pos x="3" y="45"/>
                </a:cxn>
                <a:cxn ang="0">
                  <a:pos x="0" y="47"/>
                </a:cxn>
                <a:cxn ang="0">
                  <a:pos x="18" y="74"/>
                </a:cxn>
                <a:cxn ang="0">
                  <a:pos x="39" y="96"/>
                </a:cxn>
                <a:cxn ang="0">
                  <a:pos x="63" y="116"/>
                </a:cxn>
                <a:cxn ang="0">
                  <a:pos x="90" y="131"/>
                </a:cxn>
                <a:cxn ang="0">
                  <a:pos x="100" y="104"/>
                </a:cxn>
                <a:cxn ang="0">
                  <a:pos x="109" y="77"/>
                </a:cxn>
                <a:cxn ang="0">
                  <a:pos x="87" y="63"/>
                </a:cxn>
                <a:cxn ang="0">
                  <a:pos x="67" y="45"/>
                </a:cxn>
                <a:cxn ang="0">
                  <a:pos x="52" y="24"/>
                </a:cxn>
                <a:cxn ang="0">
                  <a:pos x="40" y="0"/>
                </a:cxn>
              </a:cxnLst>
              <a:rect l="0" t="0" r="r" b="b"/>
              <a:pathLst>
                <a:path w="109" h="131">
                  <a:moveTo>
                    <a:pt x="40" y="0"/>
                  </a:moveTo>
                  <a:lnTo>
                    <a:pt x="33" y="11"/>
                  </a:lnTo>
                  <a:lnTo>
                    <a:pt x="25" y="21"/>
                  </a:lnTo>
                  <a:lnTo>
                    <a:pt x="16" y="32"/>
                  </a:lnTo>
                  <a:lnTo>
                    <a:pt x="12" y="39"/>
                  </a:lnTo>
                  <a:lnTo>
                    <a:pt x="9" y="41"/>
                  </a:lnTo>
                  <a:lnTo>
                    <a:pt x="7" y="44"/>
                  </a:lnTo>
                  <a:lnTo>
                    <a:pt x="3" y="45"/>
                  </a:lnTo>
                  <a:lnTo>
                    <a:pt x="0" y="47"/>
                  </a:lnTo>
                  <a:lnTo>
                    <a:pt x="18" y="74"/>
                  </a:lnTo>
                  <a:lnTo>
                    <a:pt x="39" y="96"/>
                  </a:lnTo>
                  <a:lnTo>
                    <a:pt x="63" y="116"/>
                  </a:lnTo>
                  <a:lnTo>
                    <a:pt x="90" y="131"/>
                  </a:lnTo>
                  <a:lnTo>
                    <a:pt x="100" y="104"/>
                  </a:lnTo>
                  <a:lnTo>
                    <a:pt x="109" y="77"/>
                  </a:lnTo>
                  <a:lnTo>
                    <a:pt x="87" y="63"/>
                  </a:lnTo>
                  <a:lnTo>
                    <a:pt x="67" y="45"/>
                  </a:lnTo>
                  <a:lnTo>
                    <a:pt x="52" y="24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8F8F8"/>
            </a:solidFill>
            <a:ln w="0">
              <a:solidFill>
                <a:srgbClr val="F8F8F8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33333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gray">
            <a:xfrm>
              <a:off x="911" y="2198"/>
              <a:ext cx="110" cy="130"/>
            </a:xfrm>
            <a:custGeom>
              <a:avLst/>
              <a:gdLst/>
              <a:ahLst/>
              <a:cxnLst>
                <a:cxn ang="0">
                  <a:pos x="9" y="90"/>
                </a:cxn>
                <a:cxn ang="0">
                  <a:pos x="12" y="93"/>
                </a:cxn>
                <a:cxn ang="0">
                  <a:pos x="16" y="99"/>
                </a:cxn>
                <a:cxn ang="0">
                  <a:pos x="25" y="109"/>
                </a:cxn>
                <a:cxn ang="0">
                  <a:pos x="33" y="120"/>
                </a:cxn>
                <a:cxn ang="0">
                  <a:pos x="40" y="130"/>
                </a:cxn>
                <a:cxn ang="0">
                  <a:pos x="52" y="106"/>
                </a:cxn>
                <a:cxn ang="0">
                  <a:pos x="67" y="85"/>
                </a:cxn>
                <a:cxn ang="0">
                  <a:pos x="87" y="67"/>
                </a:cxn>
                <a:cxn ang="0">
                  <a:pos x="109" y="54"/>
                </a:cxn>
                <a:cxn ang="0">
                  <a:pos x="100" y="27"/>
                </a:cxn>
                <a:cxn ang="0">
                  <a:pos x="90" y="0"/>
                </a:cxn>
                <a:cxn ang="0">
                  <a:pos x="63" y="15"/>
                </a:cxn>
                <a:cxn ang="0">
                  <a:pos x="39" y="34"/>
                </a:cxn>
                <a:cxn ang="0">
                  <a:pos x="18" y="57"/>
                </a:cxn>
                <a:cxn ang="0">
                  <a:pos x="0" y="84"/>
                </a:cxn>
                <a:cxn ang="0">
                  <a:pos x="6" y="85"/>
                </a:cxn>
                <a:cxn ang="0">
                  <a:pos x="9" y="90"/>
                </a:cxn>
              </a:cxnLst>
              <a:rect l="0" t="0" r="r" b="b"/>
              <a:pathLst>
                <a:path w="109" h="130">
                  <a:moveTo>
                    <a:pt x="9" y="90"/>
                  </a:moveTo>
                  <a:lnTo>
                    <a:pt x="12" y="93"/>
                  </a:lnTo>
                  <a:lnTo>
                    <a:pt x="16" y="99"/>
                  </a:lnTo>
                  <a:lnTo>
                    <a:pt x="25" y="109"/>
                  </a:lnTo>
                  <a:lnTo>
                    <a:pt x="33" y="120"/>
                  </a:lnTo>
                  <a:lnTo>
                    <a:pt x="40" y="130"/>
                  </a:lnTo>
                  <a:lnTo>
                    <a:pt x="52" y="106"/>
                  </a:lnTo>
                  <a:lnTo>
                    <a:pt x="67" y="85"/>
                  </a:lnTo>
                  <a:lnTo>
                    <a:pt x="87" y="67"/>
                  </a:lnTo>
                  <a:lnTo>
                    <a:pt x="109" y="54"/>
                  </a:lnTo>
                  <a:lnTo>
                    <a:pt x="100" y="27"/>
                  </a:lnTo>
                  <a:lnTo>
                    <a:pt x="90" y="0"/>
                  </a:lnTo>
                  <a:lnTo>
                    <a:pt x="63" y="15"/>
                  </a:lnTo>
                  <a:lnTo>
                    <a:pt x="39" y="34"/>
                  </a:lnTo>
                  <a:lnTo>
                    <a:pt x="18" y="57"/>
                  </a:lnTo>
                  <a:lnTo>
                    <a:pt x="0" y="84"/>
                  </a:lnTo>
                  <a:lnTo>
                    <a:pt x="6" y="85"/>
                  </a:lnTo>
                  <a:lnTo>
                    <a:pt x="9" y="90"/>
                  </a:lnTo>
                  <a:close/>
                </a:path>
              </a:pathLst>
            </a:custGeom>
            <a:solidFill>
              <a:srgbClr val="F8F8F8"/>
            </a:solidFill>
            <a:ln w="0">
              <a:solidFill>
                <a:srgbClr val="F8F8F8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33333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gray">
            <a:xfrm>
              <a:off x="1073" y="2411"/>
              <a:ext cx="190" cy="151"/>
            </a:xfrm>
            <a:custGeom>
              <a:avLst/>
              <a:gdLst/>
              <a:ahLst/>
              <a:cxnLst>
                <a:cxn ang="0">
                  <a:pos x="132" y="6"/>
                </a:cxn>
                <a:cxn ang="0">
                  <a:pos x="118" y="33"/>
                </a:cxn>
                <a:cxn ang="0">
                  <a:pos x="99" y="55"/>
                </a:cxn>
                <a:cxn ang="0">
                  <a:pos x="99" y="57"/>
                </a:cxn>
                <a:cxn ang="0">
                  <a:pos x="99" y="63"/>
                </a:cxn>
                <a:cxn ang="0">
                  <a:pos x="96" y="69"/>
                </a:cxn>
                <a:cxn ang="0">
                  <a:pos x="93" y="73"/>
                </a:cxn>
                <a:cxn ang="0">
                  <a:pos x="87" y="76"/>
                </a:cxn>
                <a:cxn ang="0">
                  <a:pos x="82" y="79"/>
                </a:cxn>
                <a:cxn ang="0">
                  <a:pos x="75" y="81"/>
                </a:cxn>
                <a:cxn ang="0">
                  <a:pos x="73" y="81"/>
                </a:cxn>
                <a:cxn ang="0">
                  <a:pos x="70" y="81"/>
                </a:cxn>
                <a:cxn ang="0">
                  <a:pos x="66" y="81"/>
                </a:cxn>
                <a:cxn ang="0">
                  <a:pos x="60" y="82"/>
                </a:cxn>
                <a:cxn ang="0">
                  <a:pos x="54" y="85"/>
                </a:cxn>
                <a:cxn ang="0">
                  <a:pos x="55" y="90"/>
                </a:cxn>
                <a:cxn ang="0">
                  <a:pos x="58" y="94"/>
                </a:cxn>
                <a:cxn ang="0">
                  <a:pos x="58" y="100"/>
                </a:cxn>
                <a:cxn ang="0">
                  <a:pos x="58" y="112"/>
                </a:cxn>
                <a:cxn ang="0">
                  <a:pos x="57" y="118"/>
                </a:cxn>
                <a:cxn ang="0">
                  <a:pos x="55" y="124"/>
                </a:cxn>
                <a:cxn ang="0">
                  <a:pos x="51" y="129"/>
                </a:cxn>
                <a:cxn ang="0">
                  <a:pos x="46" y="133"/>
                </a:cxn>
                <a:cxn ang="0">
                  <a:pos x="40" y="135"/>
                </a:cxn>
                <a:cxn ang="0">
                  <a:pos x="34" y="136"/>
                </a:cxn>
                <a:cxn ang="0">
                  <a:pos x="30" y="136"/>
                </a:cxn>
                <a:cxn ang="0">
                  <a:pos x="19" y="136"/>
                </a:cxn>
                <a:cxn ang="0">
                  <a:pos x="9" y="136"/>
                </a:cxn>
                <a:cxn ang="0">
                  <a:pos x="4" y="144"/>
                </a:cxn>
                <a:cxn ang="0">
                  <a:pos x="0" y="150"/>
                </a:cxn>
                <a:cxn ang="0">
                  <a:pos x="3" y="151"/>
                </a:cxn>
                <a:cxn ang="0">
                  <a:pos x="6" y="151"/>
                </a:cxn>
                <a:cxn ang="0">
                  <a:pos x="43" y="147"/>
                </a:cxn>
                <a:cxn ang="0">
                  <a:pos x="79" y="136"/>
                </a:cxn>
                <a:cxn ang="0">
                  <a:pos x="111" y="118"/>
                </a:cxn>
                <a:cxn ang="0">
                  <a:pos x="139" y="96"/>
                </a:cxn>
                <a:cxn ang="0">
                  <a:pos x="162" y="67"/>
                </a:cxn>
                <a:cxn ang="0">
                  <a:pos x="180" y="36"/>
                </a:cxn>
                <a:cxn ang="0">
                  <a:pos x="190" y="0"/>
                </a:cxn>
                <a:cxn ang="0">
                  <a:pos x="175" y="4"/>
                </a:cxn>
                <a:cxn ang="0">
                  <a:pos x="160" y="6"/>
                </a:cxn>
                <a:cxn ang="0">
                  <a:pos x="156" y="6"/>
                </a:cxn>
                <a:cxn ang="0">
                  <a:pos x="145" y="6"/>
                </a:cxn>
                <a:cxn ang="0">
                  <a:pos x="132" y="6"/>
                </a:cxn>
              </a:cxnLst>
              <a:rect l="0" t="0" r="r" b="b"/>
              <a:pathLst>
                <a:path w="190" h="151">
                  <a:moveTo>
                    <a:pt x="132" y="6"/>
                  </a:moveTo>
                  <a:lnTo>
                    <a:pt x="118" y="33"/>
                  </a:lnTo>
                  <a:lnTo>
                    <a:pt x="99" y="55"/>
                  </a:lnTo>
                  <a:lnTo>
                    <a:pt x="99" y="57"/>
                  </a:lnTo>
                  <a:lnTo>
                    <a:pt x="99" y="63"/>
                  </a:lnTo>
                  <a:lnTo>
                    <a:pt x="96" y="69"/>
                  </a:lnTo>
                  <a:lnTo>
                    <a:pt x="93" y="73"/>
                  </a:lnTo>
                  <a:lnTo>
                    <a:pt x="87" y="76"/>
                  </a:lnTo>
                  <a:lnTo>
                    <a:pt x="82" y="79"/>
                  </a:lnTo>
                  <a:lnTo>
                    <a:pt x="75" y="81"/>
                  </a:lnTo>
                  <a:lnTo>
                    <a:pt x="73" y="81"/>
                  </a:lnTo>
                  <a:lnTo>
                    <a:pt x="70" y="81"/>
                  </a:lnTo>
                  <a:lnTo>
                    <a:pt x="66" y="81"/>
                  </a:lnTo>
                  <a:lnTo>
                    <a:pt x="60" y="82"/>
                  </a:lnTo>
                  <a:lnTo>
                    <a:pt x="54" y="85"/>
                  </a:lnTo>
                  <a:lnTo>
                    <a:pt x="55" y="90"/>
                  </a:lnTo>
                  <a:lnTo>
                    <a:pt x="58" y="94"/>
                  </a:lnTo>
                  <a:lnTo>
                    <a:pt x="58" y="100"/>
                  </a:lnTo>
                  <a:lnTo>
                    <a:pt x="58" y="112"/>
                  </a:lnTo>
                  <a:lnTo>
                    <a:pt x="57" y="118"/>
                  </a:lnTo>
                  <a:lnTo>
                    <a:pt x="55" y="124"/>
                  </a:lnTo>
                  <a:lnTo>
                    <a:pt x="51" y="129"/>
                  </a:lnTo>
                  <a:lnTo>
                    <a:pt x="46" y="133"/>
                  </a:lnTo>
                  <a:lnTo>
                    <a:pt x="40" y="135"/>
                  </a:lnTo>
                  <a:lnTo>
                    <a:pt x="34" y="136"/>
                  </a:lnTo>
                  <a:lnTo>
                    <a:pt x="30" y="136"/>
                  </a:lnTo>
                  <a:lnTo>
                    <a:pt x="19" y="136"/>
                  </a:lnTo>
                  <a:lnTo>
                    <a:pt x="9" y="136"/>
                  </a:lnTo>
                  <a:lnTo>
                    <a:pt x="4" y="144"/>
                  </a:lnTo>
                  <a:lnTo>
                    <a:pt x="0" y="150"/>
                  </a:lnTo>
                  <a:lnTo>
                    <a:pt x="3" y="151"/>
                  </a:lnTo>
                  <a:lnTo>
                    <a:pt x="6" y="151"/>
                  </a:lnTo>
                  <a:lnTo>
                    <a:pt x="43" y="147"/>
                  </a:lnTo>
                  <a:lnTo>
                    <a:pt x="79" y="136"/>
                  </a:lnTo>
                  <a:lnTo>
                    <a:pt x="111" y="118"/>
                  </a:lnTo>
                  <a:lnTo>
                    <a:pt x="139" y="96"/>
                  </a:lnTo>
                  <a:lnTo>
                    <a:pt x="162" y="67"/>
                  </a:lnTo>
                  <a:lnTo>
                    <a:pt x="180" y="36"/>
                  </a:lnTo>
                  <a:lnTo>
                    <a:pt x="190" y="0"/>
                  </a:lnTo>
                  <a:lnTo>
                    <a:pt x="175" y="4"/>
                  </a:lnTo>
                  <a:lnTo>
                    <a:pt x="160" y="6"/>
                  </a:lnTo>
                  <a:lnTo>
                    <a:pt x="156" y="6"/>
                  </a:lnTo>
                  <a:lnTo>
                    <a:pt x="145" y="6"/>
                  </a:lnTo>
                  <a:lnTo>
                    <a:pt x="132" y="6"/>
                  </a:lnTo>
                  <a:close/>
                </a:path>
              </a:pathLst>
            </a:custGeom>
            <a:solidFill>
              <a:srgbClr val="F8F8F8"/>
            </a:solidFill>
            <a:ln w="0">
              <a:solidFill>
                <a:srgbClr val="F8F8F8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33333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gray">
            <a:xfrm>
              <a:off x="866" y="2169"/>
              <a:ext cx="406" cy="405"/>
            </a:xfrm>
            <a:custGeom>
              <a:avLst/>
              <a:gdLst/>
              <a:ahLst/>
              <a:cxnLst>
                <a:cxn ang="0">
                  <a:pos x="259" y="129"/>
                </a:cxn>
                <a:cxn ang="0">
                  <a:pos x="280" y="126"/>
                </a:cxn>
                <a:cxn ang="0">
                  <a:pos x="282" y="107"/>
                </a:cxn>
                <a:cxn ang="0">
                  <a:pos x="277" y="99"/>
                </a:cxn>
                <a:cxn ang="0">
                  <a:pos x="220" y="72"/>
                </a:cxn>
                <a:cxn ang="0">
                  <a:pos x="238" y="69"/>
                </a:cxn>
                <a:cxn ang="0">
                  <a:pos x="241" y="51"/>
                </a:cxn>
                <a:cxn ang="0">
                  <a:pos x="235" y="44"/>
                </a:cxn>
                <a:cxn ang="0">
                  <a:pos x="195" y="35"/>
                </a:cxn>
                <a:cxn ang="0">
                  <a:pos x="175" y="9"/>
                </a:cxn>
                <a:cxn ang="0">
                  <a:pos x="165" y="2"/>
                </a:cxn>
                <a:cxn ang="0">
                  <a:pos x="151" y="0"/>
                </a:cxn>
                <a:cxn ang="0">
                  <a:pos x="138" y="15"/>
                </a:cxn>
                <a:cxn ang="0">
                  <a:pos x="157" y="69"/>
                </a:cxn>
                <a:cxn ang="0">
                  <a:pos x="180" y="132"/>
                </a:cxn>
                <a:cxn ang="0">
                  <a:pos x="190" y="165"/>
                </a:cxn>
                <a:cxn ang="0">
                  <a:pos x="160" y="177"/>
                </a:cxn>
                <a:cxn ang="0">
                  <a:pos x="106" y="182"/>
                </a:cxn>
                <a:cxn ang="0">
                  <a:pos x="76" y="183"/>
                </a:cxn>
                <a:cxn ang="0">
                  <a:pos x="21" y="192"/>
                </a:cxn>
                <a:cxn ang="0">
                  <a:pos x="4" y="278"/>
                </a:cxn>
                <a:cxn ang="0">
                  <a:pos x="81" y="222"/>
                </a:cxn>
                <a:cxn ang="0">
                  <a:pos x="124" y="224"/>
                </a:cxn>
                <a:cxn ang="0">
                  <a:pos x="175" y="231"/>
                </a:cxn>
                <a:cxn ang="0">
                  <a:pos x="189" y="246"/>
                </a:cxn>
                <a:cxn ang="0">
                  <a:pos x="172" y="293"/>
                </a:cxn>
                <a:cxn ang="0">
                  <a:pos x="150" y="357"/>
                </a:cxn>
                <a:cxn ang="0">
                  <a:pos x="135" y="401"/>
                </a:cxn>
                <a:cxn ang="0">
                  <a:pos x="156" y="405"/>
                </a:cxn>
                <a:cxn ang="0">
                  <a:pos x="169" y="404"/>
                </a:cxn>
                <a:cxn ang="0">
                  <a:pos x="181" y="389"/>
                </a:cxn>
                <a:cxn ang="0">
                  <a:pos x="199" y="363"/>
                </a:cxn>
                <a:cxn ang="0">
                  <a:pos x="238" y="360"/>
                </a:cxn>
                <a:cxn ang="0">
                  <a:pos x="241" y="342"/>
                </a:cxn>
                <a:cxn ang="0">
                  <a:pos x="235" y="333"/>
                </a:cxn>
                <a:cxn ang="0">
                  <a:pos x="238" y="306"/>
                </a:cxn>
                <a:cxn ang="0">
                  <a:pos x="280" y="305"/>
                </a:cxn>
                <a:cxn ang="0">
                  <a:pos x="282" y="285"/>
                </a:cxn>
                <a:cxn ang="0">
                  <a:pos x="277" y="278"/>
                </a:cxn>
                <a:cxn ang="0">
                  <a:pos x="294" y="233"/>
                </a:cxn>
                <a:cxn ang="0">
                  <a:pos x="376" y="230"/>
                </a:cxn>
                <a:cxn ang="0">
                  <a:pos x="403" y="213"/>
                </a:cxn>
                <a:cxn ang="0">
                  <a:pos x="397" y="185"/>
                </a:cxn>
                <a:cxn ang="0">
                  <a:pos x="367" y="174"/>
                </a:cxn>
              </a:cxnLst>
              <a:rect l="0" t="0" r="r" b="b"/>
              <a:pathLst>
                <a:path w="406" h="405">
                  <a:moveTo>
                    <a:pt x="360" y="174"/>
                  </a:moveTo>
                  <a:lnTo>
                    <a:pt x="294" y="173"/>
                  </a:lnTo>
                  <a:lnTo>
                    <a:pt x="259" y="129"/>
                  </a:lnTo>
                  <a:lnTo>
                    <a:pt x="274" y="129"/>
                  </a:lnTo>
                  <a:lnTo>
                    <a:pt x="277" y="128"/>
                  </a:lnTo>
                  <a:lnTo>
                    <a:pt x="280" y="126"/>
                  </a:lnTo>
                  <a:lnTo>
                    <a:pt x="282" y="123"/>
                  </a:lnTo>
                  <a:lnTo>
                    <a:pt x="282" y="120"/>
                  </a:lnTo>
                  <a:lnTo>
                    <a:pt x="282" y="107"/>
                  </a:lnTo>
                  <a:lnTo>
                    <a:pt x="282" y="104"/>
                  </a:lnTo>
                  <a:lnTo>
                    <a:pt x="280" y="101"/>
                  </a:lnTo>
                  <a:lnTo>
                    <a:pt x="277" y="99"/>
                  </a:lnTo>
                  <a:lnTo>
                    <a:pt x="274" y="99"/>
                  </a:lnTo>
                  <a:lnTo>
                    <a:pt x="238" y="99"/>
                  </a:lnTo>
                  <a:lnTo>
                    <a:pt x="220" y="72"/>
                  </a:lnTo>
                  <a:lnTo>
                    <a:pt x="232" y="72"/>
                  </a:lnTo>
                  <a:lnTo>
                    <a:pt x="235" y="72"/>
                  </a:lnTo>
                  <a:lnTo>
                    <a:pt x="238" y="69"/>
                  </a:lnTo>
                  <a:lnTo>
                    <a:pt x="241" y="68"/>
                  </a:lnTo>
                  <a:lnTo>
                    <a:pt x="241" y="63"/>
                  </a:lnTo>
                  <a:lnTo>
                    <a:pt x="241" y="51"/>
                  </a:lnTo>
                  <a:lnTo>
                    <a:pt x="241" y="48"/>
                  </a:lnTo>
                  <a:lnTo>
                    <a:pt x="238" y="45"/>
                  </a:lnTo>
                  <a:lnTo>
                    <a:pt x="235" y="44"/>
                  </a:lnTo>
                  <a:lnTo>
                    <a:pt x="232" y="42"/>
                  </a:lnTo>
                  <a:lnTo>
                    <a:pt x="199" y="42"/>
                  </a:lnTo>
                  <a:lnTo>
                    <a:pt x="195" y="35"/>
                  </a:lnTo>
                  <a:lnTo>
                    <a:pt x="189" y="26"/>
                  </a:lnTo>
                  <a:lnTo>
                    <a:pt x="181" y="17"/>
                  </a:lnTo>
                  <a:lnTo>
                    <a:pt x="175" y="9"/>
                  </a:lnTo>
                  <a:lnTo>
                    <a:pt x="172" y="5"/>
                  </a:lnTo>
                  <a:lnTo>
                    <a:pt x="169" y="3"/>
                  </a:lnTo>
                  <a:lnTo>
                    <a:pt x="165" y="2"/>
                  </a:lnTo>
                  <a:lnTo>
                    <a:pt x="160" y="0"/>
                  </a:lnTo>
                  <a:lnTo>
                    <a:pt x="156" y="0"/>
                  </a:lnTo>
                  <a:lnTo>
                    <a:pt x="151" y="0"/>
                  </a:lnTo>
                  <a:lnTo>
                    <a:pt x="133" y="0"/>
                  </a:lnTo>
                  <a:lnTo>
                    <a:pt x="135" y="5"/>
                  </a:lnTo>
                  <a:lnTo>
                    <a:pt x="138" y="15"/>
                  </a:lnTo>
                  <a:lnTo>
                    <a:pt x="144" y="30"/>
                  </a:lnTo>
                  <a:lnTo>
                    <a:pt x="150" y="48"/>
                  </a:lnTo>
                  <a:lnTo>
                    <a:pt x="157" y="69"/>
                  </a:lnTo>
                  <a:lnTo>
                    <a:pt x="165" y="92"/>
                  </a:lnTo>
                  <a:lnTo>
                    <a:pt x="172" y="113"/>
                  </a:lnTo>
                  <a:lnTo>
                    <a:pt x="180" y="132"/>
                  </a:lnTo>
                  <a:lnTo>
                    <a:pt x="184" y="149"/>
                  </a:lnTo>
                  <a:lnTo>
                    <a:pt x="189" y="159"/>
                  </a:lnTo>
                  <a:lnTo>
                    <a:pt x="190" y="165"/>
                  </a:lnTo>
                  <a:lnTo>
                    <a:pt x="186" y="170"/>
                  </a:lnTo>
                  <a:lnTo>
                    <a:pt x="175" y="174"/>
                  </a:lnTo>
                  <a:lnTo>
                    <a:pt x="160" y="177"/>
                  </a:lnTo>
                  <a:lnTo>
                    <a:pt x="142" y="180"/>
                  </a:lnTo>
                  <a:lnTo>
                    <a:pt x="124" y="182"/>
                  </a:lnTo>
                  <a:lnTo>
                    <a:pt x="106" y="182"/>
                  </a:lnTo>
                  <a:lnTo>
                    <a:pt x="91" y="183"/>
                  </a:lnTo>
                  <a:lnTo>
                    <a:pt x="81" y="183"/>
                  </a:lnTo>
                  <a:lnTo>
                    <a:pt x="76" y="183"/>
                  </a:lnTo>
                  <a:lnTo>
                    <a:pt x="33" y="128"/>
                  </a:lnTo>
                  <a:lnTo>
                    <a:pt x="4" y="128"/>
                  </a:lnTo>
                  <a:lnTo>
                    <a:pt x="21" y="192"/>
                  </a:lnTo>
                  <a:lnTo>
                    <a:pt x="0" y="203"/>
                  </a:lnTo>
                  <a:lnTo>
                    <a:pt x="21" y="213"/>
                  </a:lnTo>
                  <a:lnTo>
                    <a:pt x="4" y="278"/>
                  </a:lnTo>
                  <a:lnTo>
                    <a:pt x="33" y="278"/>
                  </a:lnTo>
                  <a:lnTo>
                    <a:pt x="76" y="222"/>
                  </a:lnTo>
                  <a:lnTo>
                    <a:pt x="81" y="222"/>
                  </a:lnTo>
                  <a:lnTo>
                    <a:pt x="91" y="222"/>
                  </a:lnTo>
                  <a:lnTo>
                    <a:pt x="106" y="224"/>
                  </a:lnTo>
                  <a:lnTo>
                    <a:pt x="124" y="224"/>
                  </a:lnTo>
                  <a:lnTo>
                    <a:pt x="142" y="225"/>
                  </a:lnTo>
                  <a:lnTo>
                    <a:pt x="160" y="228"/>
                  </a:lnTo>
                  <a:lnTo>
                    <a:pt x="175" y="231"/>
                  </a:lnTo>
                  <a:lnTo>
                    <a:pt x="186" y="236"/>
                  </a:lnTo>
                  <a:lnTo>
                    <a:pt x="190" y="240"/>
                  </a:lnTo>
                  <a:lnTo>
                    <a:pt x="189" y="246"/>
                  </a:lnTo>
                  <a:lnTo>
                    <a:pt x="184" y="257"/>
                  </a:lnTo>
                  <a:lnTo>
                    <a:pt x="180" y="273"/>
                  </a:lnTo>
                  <a:lnTo>
                    <a:pt x="172" y="293"/>
                  </a:lnTo>
                  <a:lnTo>
                    <a:pt x="165" y="314"/>
                  </a:lnTo>
                  <a:lnTo>
                    <a:pt x="157" y="336"/>
                  </a:lnTo>
                  <a:lnTo>
                    <a:pt x="150" y="357"/>
                  </a:lnTo>
                  <a:lnTo>
                    <a:pt x="144" y="375"/>
                  </a:lnTo>
                  <a:lnTo>
                    <a:pt x="138" y="390"/>
                  </a:lnTo>
                  <a:lnTo>
                    <a:pt x="135" y="401"/>
                  </a:lnTo>
                  <a:lnTo>
                    <a:pt x="133" y="405"/>
                  </a:lnTo>
                  <a:lnTo>
                    <a:pt x="151" y="405"/>
                  </a:lnTo>
                  <a:lnTo>
                    <a:pt x="156" y="405"/>
                  </a:lnTo>
                  <a:lnTo>
                    <a:pt x="160" y="405"/>
                  </a:lnTo>
                  <a:lnTo>
                    <a:pt x="165" y="404"/>
                  </a:lnTo>
                  <a:lnTo>
                    <a:pt x="169" y="404"/>
                  </a:lnTo>
                  <a:lnTo>
                    <a:pt x="172" y="401"/>
                  </a:lnTo>
                  <a:lnTo>
                    <a:pt x="175" y="396"/>
                  </a:lnTo>
                  <a:lnTo>
                    <a:pt x="181" y="389"/>
                  </a:lnTo>
                  <a:lnTo>
                    <a:pt x="189" y="380"/>
                  </a:lnTo>
                  <a:lnTo>
                    <a:pt x="195" y="371"/>
                  </a:lnTo>
                  <a:lnTo>
                    <a:pt x="199" y="363"/>
                  </a:lnTo>
                  <a:lnTo>
                    <a:pt x="232" y="363"/>
                  </a:lnTo>
                  <a:lnTo>
                    <a:pt x="235" y="362"/>
                  </a:lnTo>
                  <a:lnTo>
                    <a:pt x="238" y="360"/>
                  </a:lnTo>
                  <a:lnTo>
                    <a:pt x="241" y="357"/>
                  </a:lnTo>
                  <a:lnTo>
                    <a:pt x="241" y="354"/>
                  </a:lnTo>
                  <a:lnTo>
                    <a:pt x="241" y="342"/>
                  </a:lnTo>
                  <a:lnTo>
                    <a:pt x="241" y="338"/>
                  </a:lnTo>
                  <a:lnTo>
                    <a:pt x="238" y="336"/>
                  </a:lnTo>
                  <a:lnTo>
                    <a:pt x="235" y="333"/>
                  </a:lnTo>
                  <a:lnTo>
                    <a:pt x="232" y="333"/>
                  </a:lnTo>
                  <a:lnTo>
                    <a:pt x="220" y="333"/>
                  </a:lnTo>
                  <a:lnTo>
                    <a:pt x="238" y="306"/>
                  </a:lnTo>
                  <a:lnTo>
                    <a:pt x="274" y="306"/>
                  </a:lnTo>
                  <a:lnTo>
                    <a:pt x="277" y="306"/>
                  </a:lnTo>
                  <a:lnTo>
                    <a:pt x="280" y="305"/>
                  </a:lnTo>
                  <a:lnTo>
                    <a:pt x="282" y="302"/>
                  </a:lnTo>
                  <a:lnTo>
                    <a:pt x="282" y="299"/>
                  </a:lnTo>
                  <a:lnTo>
                    <a:pt x="282" y="285"/>
                  </a:lnTo>
                  <a:lnTo>
                    <a:pt x="282" y="282"/>
                  </a:lnTo>
                  <a:lnTo>
                    <a:pt x="280" y="279"/>
                  </a:lnTo>
                  <a:lnTo>
                    <a:pt x="277" y="278"/>
                  </a:lnTo>
                  <a:lnTo>
                    <a:pt x="274" y="276"/>
                  </a:lnTo>
                  <a:lnTo>
                    <a:pt x="259" y="276"/>
                  </a:lnTo>
                  <a:lnTo>
                    <a:pt x="294" y="233"/>
                  </a:lnTo>
                  <a:lnTo>
                    <a:pt x="360" y="233"/>
                  </a:lnTo>
                  <a:lnTo>
                    <a:pt x="367" y="231"/>
                  </a:lnTo>
                  <a:lnTo>
                    <a:pt x="376" y="230"/>
                  </a:lnTo>
                  <a:lnTo>
                    <a:pt x="387" y="227"/>
                  </a:lnTo>
                  <a:lnTo>
                    <a:pt x="397" y="221"/>
                  </a:lnTo>
                  <a:lnTo>
                    <a:pt x="403" y="213"/>
                  </a:lnTo>
                  <a:lnTo>
                    <a:pt x="406" y="203"/>
                  </a:lnTo>
                  <a:lnTo>
                    <a:pt x="403" y="192"/>
                  </a:lnTo>
                  <a:lnTo>
                    <a:pt x="397" y="185"/>
                  </a:lnTo>
                  <a:lnTo>
                    <a:pt x="387" y="179"/>
                  </a:lnTo>
                  <a:lnTo>
                    <a:pt x="376" y="176"/>
                  </a:lnTo>
                  <a:lnTo>
                    <a:pt x="367" y="174"/>
                  </a:lnTo>
                  <a:lnTo>
                    <a:pt x="360" y="174"/>
                  </a:lnTo>
                  <a:close/>
                </a:path>
              </a:pathLst>
            </a:custGeom>
            <a:solidFill>
              <a:srgbClr val="F8F8F8"/>
            </a:solidFill>
            <a:ln w="0">
              <a:solidFill>
                <a:srgbClr val="F8F8F8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33333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24589" name="Group 24"/>
          <p:cNvGrpSpPr>
            <a:grpSpLocks/>
          </p:cNvGrpSpPr>
          <p:nvPr/>
        </p:nvGrpSpPr>
        <p:grpSpPr bwMode="auto">
          <a:xfrm>
            <a:off x="2674938" y="3863975"/>
            <a:ext cx="812800" cy="809625"/>
            <a:chOff x="1884" y="3188"/>
            <a:chExt cx="411" cy="409"/>
          </a:xfrm>
        </p:grpSpPr>
        <p:sp>
          <p:nvSpPr>
            <p:cNvPr id="25" name="Freeform 25"/>
            <p:cNvSpPr>
              <a:spLocks noEditPoints="1"/>
            </p:cNvSpPr>
            <p:nvPr/>
          </p:nvSpPr>
          <p:spPr bwMode="gray">
            <a:xfrm>
              <a:off x="1884" y="3188"/>
              <a:ext cx="411" cy="409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5" y="246"/>
                </a:cxn>
                <a:cxn ang="0">
                  <a:pos x="17" y="285"/>
                </a:cxn>
                <a:cxn ang="0">
                  <a:pos x="36" y="319"/>
                </a:cxn>
                <a:cxn ang="0">
                  <a:pos x="60" y="349"/>
                </a:cxn>
                <a:cxn ang="0">
                  <a:pos x="92" y="375"/>
                </a:cxn>
                <a:cxn ang="0">
                  <a:pos x="126" y="393"/>
                </a:cxn>
                <a:cxn ang="0">
                  <a:pos x="165" y="405"/>
                </a:cxn>
                <a:cxn ang="0">
                  <a:pos x="206" y="409"/>
                </a:cxn>
                <a:cxn ang="0">
                  <a:pos x="248" y="405"/>
                </a:cxn>
                <a:cxn ang="0">
                  <a:pos x="285" y="393"/>
                </a:cxn>
                <a:cxn ang="0">
                  <a:pos x="321" y="375"/>
                </a:cxn>
                <a:cxn ang="0">
                  <a:pos x="351" y="349"/>
                </a:cxn>
                <a:cxn ang="0">
                  <a:pos x="375" y="319"/>
                </a:cxn>
                <a:cxn ang="0">
                  <a:pos x="395" y="285"/>
                </a:cxn>
                <a:cxn ang="0">
                  <a:pos x="407" y="246"/>
                </a:cxn>
                <a:cxn ang="0">
                  <a:pos x="411" y="204"/>
                </a:cxn>
                <a:cxn ang="0">
                  <a:pos x="407" y="163"/>
                </a:cxn>
                <a:cxn ang="0">
                  <a:pos x="395" y="124"/>
                </a:cxn>
                <a:cxn ang="0">
                  <a:pos x="375" y="90"/>
                </a:cxn>
                <a:cxn ang="0">
                  <a:pos x="351" y="60"/>
                </a:cxn>
                <a:cxn ang="0">
                  <a:pos x="321" y="34"/>
                </a:cxn>
                <a:cxn ang="0">
                  <a:pos x="285" y="15"/>
                </a:cxn>
                <a:cxn ang="0">
                  <a:pos x="248" y="3"/>
                </a:cxn>
                <a:cxn ang="0">
                  <a:pos x="206" y="0"/>
                </a:cxn>
                <a:cxn ang="0">
                  <a:pos x="165" y="3"/>
                </a:cxn>
                <a:cxn ang="0">
                  <a:pos x="126" y="15"/>
                </a:cxn>
                <a:cxn ang="0">
                  <a:pos x="92" y="34"/>
                </a:cxn>
                <a:cxn ang="0">
                  <a:pos x="60" y="60"/>
                </a:cxn>
                <a:cxn ang="0">
                  <a:pos x="36" y="90"/>
                </a:cxn>
                <a:cxn ang="0">
                  <a:pos x="17" y="124"/>
                </a:cxn>
                <a:cxn ang="0">
                  <a:pos x="5" y="163"/>
                </a:cxn>
                <a:cxn ang="0">
                  <a:pos x="0" y="204"/>
                </a:cxn>
                <a:cxn ang="0">
                  <a:pos x="42" y="204"/>
                </a:cxn>
                <a:cxn ang="0">
                  <a:pos x="47" y="166"/>
                </a:cxn>
                <a:cxn ang="0">
                  <a:pos x="59" y="133"/>
                </a:cxn>
                <a:cxn ang="0">
                  <a:pos x="78" y="102"/>
                </a:cxn>
                <a:cxn ang="0">
                  <a:pos x="104" y="76"/>
                </a:cxn>
                <a:cxn ang="0">
                  <a:pos x="134" y="58"/>
                </a:cxn>
                <a:cxn ang="0">
                  <a:pos x="168" y="45"/>
                </a:cxn>
                <a:cxn ang="0">
                  <a:pos x="206" y="42"/>
                </a:cxn>
                <a:cxn ang="0">
                  <a:pos x="243" y="45"/>
                </a:cxn>
                <a:cxn ang="0">
                  <a:pos x="278" y="58"/>
                </a:cxn>
                <a:cxn ang="0">
                  <a:pos x="308" y="76"/>
                </a:cxn>
                <a:cxn ang="0">
                  <a:pos x="333" y="102"/>
                </a:cxn>
                <a:cxn ang="0">
                  <a:pos x="353" y="133"/>
                </a:cxn>
                <a:cxn ang="0">
                  <a:pos x="365" y="166"/>
                </a:cxn>
                <a:cxn ang="0">
                  <a:pos x="369" y="204"/>
                </a:cxn>
                <a:cxn ang="0">
                  <a:pos x="365" y="241"/>
                </a:cxn>
                <a:cxn ang="0">
                  <a:pos x="353" y="276"/>
                </a:cxn>
                <a:cxn ang="0">
                  <a:pos x="333" y="306"/>
                </a:cxn>
                <a:cxn ang="0">
                  <a:pos x="308" y="331"/>
                </a:cxn>
                <a:cxn ang="0">
                  <a:pos x="278" y="351"/>
                </a:cxn>
                <a:cxn ang="0">
                  <a:pos x="243" y="363"/>
                </a:cxn>
                <a:cxn ang="0">
                  <a:pos x="206" y="367"/>
                </a:cxn>
                <a:cxn ang="0">
                  <a:pos x="168" y="363"/>
                </a:cxn>
                <a:cxn ang="0">
                  <a:pos x="134" y="351"/>
                </a:cxn>
                <a:cxn ang="0">
                  <a:pos x="104" y="331"/>
                </a:cxn>
                <a:cxn ang="0">
                  <a:pos x="78" y="306"/>
                </a:cxn>
                <a:cxn ang="0">
                  <a:pos x="59" y="276"/>
                </a:cxn>
                <a:cxn ang="0">
                  <a:pos x="47" y="241"/>
                </a:cxn>
                <a:cxn ang="0">
                  <a:pos x="42" y="204"/>
                </a:cxn>
              </a:cxnLst>
              <a:rect l="0" t="0" r="r" b="b"/>
              <a:pathLst>
                <a:path w="411" h="409">
                  <a:moveTo>
                    <a:pt x="0" y="204"/>
                  </a:moveTo>
                  <a:lnTo>
                    <a:pt x="5" y="246"/>
                  </a:lnTo>
                  <a:lnTo>
                    <a:pt x="17" y="285"/>
                  </a:lnTo>
                  <a:lnTo>
                    <a:pt x="36" y="319"/>
                  </a:lnTo>
                  <a:lnTo>
                    <a:pt x="60" y="349"/>
                  </a:lnTo>
                  <a:lnTo>
                    <a:pt x="92" y="375"/>
                  </a:lnTo>
                  <a:lnTo>
                    <a:pt x="126" y="393"/>
                  </a:lnTo>
                  <a:lnTo>
                    <a:pt x="165" y="405"/>
                  </a:lnTo>
                  <a:lnTo>
                    <a:pt x="206" y="409"/>
                  </a:lnTo>
                  <a:lnTo>
                    <a:pt x="248" y="405"/>
                  </a:lnTo>
                  <a:lnTo>
                    <a:pt x="285" y="393"/>
                  </a:lnTo>
                  <a:lnTo>
                    <a:pt x="321" y="375"/>
                  </a:lnTo>
                  <a:lnTo>
                    <a:pt x="351" y="349"/>
                  </a:lnTo>
                  <a:lnTo>
                    <a:pt x="375" y="319"/>
                  </a:lnTo>
                  <a:lnTo>
                    <a:pt x="395" y="285"/>
                  </a:lnTo>
                  <a:lnTo>
                    <a:pt x="407" y="246"/>
                  </a:lnTo>
                  <a:lnTo>
                    <a:pt x="411" y="204"/>
                  </a:lnTo>
                  <a:lnTo>
                    <a:pt x="407" y="163"/>
                  </a:lnTo>
                  <a:lnTo>
                    <a:pt x="395" y="124"/>
                  </a:lnTo>
                  <a:lnTo>
                    <a:pt x="375" y="90"/>
                  </a:lnTo>
                  <a:lnTo>
                    <a:pt x="351" y="60"/>
                  </a:lnTo>
                  <a:lnTo>
                    <a:pt x="321" y="34"/>
                  </a:lnTo>
                  <a:lnTo>
                    <a:pt x="285" y="15"/>
                  </a:lnTo>
                  <a:lnTo>
                    <a:pt x="248" y="3"/>
                  </a:lnTo>
                  <a:lnTo>
                    <a:pt x="206" y="0"/>
                  </a:lnTo>
                  <a:lnTo>
                    <a:pt x="165" y="3"/>
                  </a:lnTo>
                  <a:lnTo>
                    <a:pt x="126" y="15"/>
                  </a:lnTo>
                  <a:lnTo>
                    <a:pt x="92" y="34"/>
                  </a:lnTo>
                  <a:lnTo>
                    <a:pt x="60" y="60"/>
                  </a:lnTo>
                  <a:lnTo>
                    <a:pt x="36" y="90"/>
                  </a:lnTo>
                  <a:lnTo>
                    <a:pt x="17" y="124"/>
                  </a:lnTo>
                  <a:lnTo>
                    <a:pt x="5" y="163"/>
                  </a:lnTo>
                  <a:lnTo>
                    <a:pt x="0" y="204"/>
                  </a:lnTo>
                  <a:close/>
                  <a:moveTo>
                    <a:pt x="42" y="204"/>
                  </a:moveTo>
                  <a:lnTo>
                    <a:pt x="47" y="166"/>
                  </a:lnTo>
                  <a:lnTo>
                    <a:pt x="59" y="133"/>
                  </a:lnTo>
                  <a:lnTo>
                    <a:pt x="78" y="102"/>
                  </a:lnTo>
                  <a:lnTo>
                    <a:pt x="104" y="76"/>
                  </a:lnTo>
                  <a:lnTo>
                    <a:pt x="134" y="58"/>
                  </a:lnTo>
                  <a:lnTo>
                    <a:pt x="168" y="45"/>
                  </a:lnTo>
                  <a:lnTo>
                    <a:pt x="206" y="42"/>
                  </a:lnTo>
                  <a:lnTo>
                    <a:pt x="243" y="45"/>
                  </a:lnTo>
                  <a:lnTo>
                    <a:pt x="278" y="58"/>
                  </a:lnTo>
                  <a:lnTo>
                    <a:pt x="308" y="76"/>
                  </a:lnTo>
                  <a:lnTo>
                    <a:pt x="333" y="102"/>
                  </a:lnTo>
                  <a:lnTo>
                    <a:pt x="353" y="133"/>
                  </a:lnTo>
                  <a:lnTo>
                    <a:pt x="365" y="166"/>
                  </a:lnTo>
                  <a:lnTo>
                    <a:pt x="369" y="204"/>
                  </a:lnTo>
                  <a:lnTo>
                    <a:pt x="365" y="241"/>
                  </a:lnTo>
                  <a:lnTo>
                    <a:pt x="353" y="276"/>
                  </a:lnTo>
                  <a:lnTo>
                    <a:pt x="333" y="306"/>
                  </a:lnTo>
                  <a:lnTo>
                    <a:pt x="308" y="331"/>
                  </a:lnTo>
                  <a:lnTo>
                    <a:pt x="278" y="351"/>
                  </a:lnTo>
                  <a:lnTo>
                    <a:pt x="243" y="363"/>
                  </a:lnTo>
                  <a:lnTo>
                    <a:pt x="206" y="367"/>
                  </a:lnTo>
                  <a:lnTo>
                    <a:pt x="168" y="363"/>
                  </a:lnTo>
                  <a:lnTo>
                    <a:pt x="134" y="351"/>
                  </a:lnTo>
                  <a:lnTo>
                    <a:pt x="104" y="331"/>
                  </a:lnTo>
                  <a:lnTo>
                    <a:pt x="78" y="306"/>
                  </a:lnTo>
                  <a:lnTo>
                    <a:pt x="59" y="276"/>
                  </a:lnTo>
                  <a:lnTo>
                    <a:pt x="47" y="241"/>
                  </a:lnTo>
                  <a:lnTo>
                    <a:pt x="42" y="204"/>
                  </a:lnTo>
                  <a:close/>
                </a:path>
              </a:pathLst>
            </a:custGeom>
            <a:solidFill>
              <a:srgbClr val="F8F8F8"/>
            </a:solidFill>
            <a:ln w="19050" cmpd="sng">
              <a:solidFill>
                <a:srgbClr val="F8F8F8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33333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gray">
            <a:xfrm>
              <a:off x="2064" y="3269"/>
              <a:ext cx="141" cy="229"/>
            </a:xfrm>
            <a:custGeom>
              <a:avLst/>
              <a:gdLst/>
              <a:ahLst/>
              <a:cxnLst>
                <a:cxn ang="0">
                  <a:pos x="32" y="229"/>
                </a:cxn>
                <a:cxn ang="0">
                  <a:pos x="24" y="229"/>
                </a:cxn>
                <a:cxn ang="0">
                  <a:pos x="18" y="228"/>
                </a:cxn>
                <a:cxn ang="0">
                  <a:pos x="12" y="225"/>
                </a:cxn>
                <a:cxn ang="0">
                  <a:pos x="8" y="222"/>
                </a:cxn>
                <a:cxn ang="0">
                  <a:pos x="5" y="217"/>
                </a:cxn>
                <a:cxn ang="0">
                  <a:pos x="3" y="213"/>
                </a:cxn>
                <a:cxn ang="0">
                  <a:pos x="2" y="207"/>
                </a:cxn>
                <a:cxn ang="0">
                  <a:pos x="0" y="199"/>
                </a:cxn>
                <a:cxn ang="0">
                  <a:pos x="2" y="190"/>
                </a:cxn>
                <a:cxn ang="0">
                  <a:pos x="5" y="181"/>
                </a:cxn>
                <a:cxn ang="0">
                  <a:pos x="11" y="172"/>
                </a:cxn>
                <a:cxn ang="0">
                  <a:pos x="18" y="162"/>
                </a:cxn>
                <a:cxn ang="0">
                  <a:pos x="80" y="88"/>
                </a:cxn>
                <a:cxn ang="0">
                  <a:pos x="83" y="84"/>
                </a:cxn>
                <a:cxn ang="0">
                  <a:pos x="86" y="79"/>
                </a:cxn>
                <a:cxn ang="0">
                  <a:pos x="87" y="73"/>
                </a:cxn>
                <a:cxn ang="0">
                  <a:pos x="89" y="69"/>
                </a:cxn>
                <a:cxn ang="0">
                  <a:pos x="87" y="63"/>
                </a:cxn>
                <a:cxn ang="0">
                  <a:pos x="86" y="58"/>
                </a:cxn>
                <a:cxn ang="0">
                  <a:pos x="83" y="55"/>
                </a:cxn>
                <a:cxn ang="0">
                  <a:pos x="78" y="51"/>
                </a:cxn>
                <a:cxn ang="0">
                  <a:pos x="74" y="49"/>
                </a:cxn>
                <a:cxn ang="0">
                  <a:pos x="68" y="49"/>
                </a:cxn>
                <a:cxn ang="0">
                  <a:pos x="63" y="49"/>
                </a:cxn>
                <a:cxn ang="0">
                  <a:pos x="59" y="51"/>
                </a:cxn>
                <a:cxn ang="0">
                  <a:pos x="56" y="55"/>
                </a:cxn>
                <a:cxn ang="0">
                  <a:pos x="53" y="58"/>
                </a:cxn>
                <a:cxn ang="0">
                  <a:pos x="51" y="64"/>
                </a:cxn>
                <a:cxn ang="0">
                  <a:pos x="50" y="69"/>
                </a:cxn>
                <a:cxn ang="0">
                  <a:pos x="51" y="75"/>
                </a:cxn>
                <a:cxn ang="0">
                  <a:pos x="53" y="81"/>
                </a:cxn>
                <a:cxn ang="0">
                  <a:pos x="56" y="85"/>
                </a:cxn>
                <a:cxn ang="0">
                  <a:pos x="62" y="91"/>
                </a:cxn>
                <a:cxn ang="0">
                  <a:pos x="30" y="129"/>
                </a:cxn>
                <a:cxn ang="0">
                  <a:pos x="17" y="115"/>
                </a:cxn>
                <a:cxn ang="0">
                  <a:pos x="9" y="102"/>
                </a:cxn>
                <a:cxn ang="0">
                  <a:pos x="3" y="87"/>
                </a:cxn>
                <a:cxn ang="0">
                  <a:pos x="2" y="70"/>
                </a:cxn>
                <a:cxn ang="0">
                  <a:pos x="5" y="51"/>
                </a:cxn>
                <a:cxn ang="0">
                  <a:pos x="11" y="34"/>
                </a:cxn>
                <a:cxn ang="0">
                  <a:pos x="21" y="19"/>
                </a:cxn>
                <a:cxn ang="0">
                  <a:pos x="35" y="9"/>
                </a:cxn>
                <a:cxn ang="0">
                  <a:pos x="51" y="1"/>
                </a:cxn>
                <a:cxn ang="0">
                  <a:pos x="71" y="0"/>
                </a:cxn>
                <a:cxn ang="0">
                  <a:pos x="89" y="1"/>
                </a:cxn>
                <a:cxn ang="0">
                  <a:pos x="105" y="7"/>
                </a:cxn>
                <a:cxn ang="0">
                  <a:pos x="119" y="19"/>
                </a:cxn>
                <a:cxn ang="0">
                  <a:pos x="129" y="33"/>
                </a:cxn>
                <a:cxn ang="0">
                  <a:pos x="135" y="49"/>
                </a:cxn>
                <a:cxn ang="0">
                  <a:pos x="137" y="69"/>
                </a:cxn>
                <a:cxn ang="0">
                  <a:pos x="134" y="91"/>
                </a:cxn>
                <a:cxn ang="0">
                  <a:pos x="122" y="115"/>
                </a:cxn>
                <a:cxn ang="0">
                  <a:pos x="101" y="139"/>
                </a:cxn>
                <a:cxn ang="0">
                  <a:pos x="99" y="142"/>
                </a:cxn>
                <a:cxn ang="0">
                  <a:pos x="66" y="177"/>
                </a:cxn>
                <a:cxn ang="0">
                  <a:pos x="141" y="177"/>
                </a:cxn>
                <a:cxn ang="0">
                  <a:pos x="141" y="229"/>
                </a:cxn>
                <a:cxn ang="0">
                  <a:pos x="32" y="229"/>
                </a:cxn>
              </a:cxnLst>
              <a:rect l="0" t="0" r="r" b="b"/>
              <a:pathLst>
                <a:path w="141" h="229">
                  <a:moveTo>
                    <a:pt x="32" y="229"/>
                  </a:moveTo>
                  <a:lnTo>
                    <a:pt x="24" y="229"/>
                  </a:lnTo>
                  <a:lnTo>
                    <a:pt x="18" y="228"/>
                  </a:lnTo>
                  <a:lnTo>
                    <a:pt x="12" y="225"/>
                  </a:lnTo>
                  <a:lnTo>
                    <a:pt x="8" y="222"/>
                  </a:lnTo>
                  <a:lnTo>
                    <a:pt x="5" y="217"/>
                  </a:lnTo>
                  <a:lnTo>
                    <a:pt x="3" y="213"/>
                  </a:lnTo>
                  <a:lnTo>
                    <a:pt x="2" y="207"/>
                  </a:lnTo>
                  <a:lnTo>
                    <a:pt x="0" y="199"/>
                  </a:lnTo>
                  <a:lnTo>
                    <a:pt x="2" y="190"/>
                  </a:lnTo>
                  <a:lnTo>
                    <a:pt x="5" y="181"/>
                  </a:lnTo>
                  <a:lnTo>
                    <a:pt x="11" y="172"/>
                  </a:lnTo>
                  <a:lnTo>
                    <a:pt x="18" y="162"/>
                  </a:lnTo>
                  <a:lnTo>
                    <a:pt x="80" y="88"/>
                  </a:lnTo>
                  <a:lnTo>
                    <a:pt x="83" y="84"/>
                  </a:lnTo>
                  <a:lnTo>
                    <a:pt x="86" y="79"/>
                  </a:lnTo>
                  <a:lnTo>
                    <a:pt x="87" y="73"/>
                  </a:lnTo>
                  <a:lnTo>
                    <a:pt x="89" y="69"/>
                  </a:lnTo>
                  <a:lnTo>
                    <a:pt x="87" y="63"/>
                  </a:lnTo>
                  <a:lnTo>
                    <a:pt x="86" y="58"/>
                  </a:lnTo>
                  <a:lnTo>
                    <a:pt x="83" y="55"/>
                  </a:lnTo>
                  <a:lnTo>
                    <a:pt x="78" y="51"/>
                  </a:lnTo>
                  <a:lnTo>
                    <a:pt x="74" y="49"/>
                  </a:lnTo>
                  <a:lnTo>
                    <a:pt x="68" y="49"/>
                  </a:lnTo>
                  <a:lnTo>
                    <a:pt x="63" y="49"/>
                  </a:lnTo>
                  <a:lnTo>
                    <a:pt x="59" y="51"/>
                  </a:lnTo>
                  <a:lnTo>
                    <a:pt x="56" y="55"/>
                  </a:lnTo>
                  <a:lnTo>
                    <a:pt x="53" y="58"/>
                  </a:lnTo>
                  <a:lnTo>
                    <a:pt x="51" y="64"/>
                  </a:lnTo>
                  <a:lnTo>
                    <a:pt x="50" y="69"/>
                  </a:lnTo>
                  <a:lnTo>
                    <a:pt x="51" y="75"/>
                  </a:lnTo>
                  <a:lnTo>
                    <a:pt x="53" y="81"/>
                  </a:lnTo>
                  <a:lnTo>
                    <a:pt x="56" y="85"/>
                  </a:lnTo>
                  <a:lnTo>
                    <a:pt x="62" y="91"/>
                  </a:lnTo>
                  <a:lnTo>
                    <a:pt x="30" y="129"/>
                  </a:lnTo>
                  <a:lnTo>
                    <a:pt x="17" y="115"/>
                  </a:lnTo>
                  <a:lnTo>
                    <a:pt x="9" y="102"/>
                  </a:lnTo>
                  <a:lnTo>
                    <a:pt x="3" y="87"/>
                  </a:lnTo>
                  <a:lnTo>
                    <a:pt x="2" y="70"/>
                  </a:lnTo>
                  <a:lnTo>
                    <a:pt x="5" y="51"/>
                  </a:lnTo>
                  <a:lnTo>
                    <a:pt x="11" y="34"/>
                  </a:lnTo>
                  <a:lnTo>
                    <a:pt x="21" y="19"/>
                  </a:lnTo>
                  <a:lnTo>
                    <a:pt x="35" y="9"/>
                  </a:lnTo>
                  <a:lnTo>
                    <a:pt x="51" y="1"/>
                  </a:lnTo>
                  <a:lnTo>
                    <a:pt x="71" y="0"/>
                  </a:lnTo>
                  <a:lnTo>
                    <a:pt x="89" y="1"/>
                  </a:lnTo>
                  <a:lnTo>
                    <a:pt x="105" y="7"/>
                  </a:lnTo>
                  <a:lnTo>
                    <a:pt x="119" y="19"/>
                  </a:lnTo>
                  <a:lnTo>
                    <a:pt x="129" y="33"/>
                  </a:lnTo>
                  <a:lnTo>
                    <a:pt x="135" y="49"/>
                  </a:lnTo>
                  <a:lnTo>
                    <a:pt x="137" y="69"/>
                  </a:lnTo>
                  <a:lnTo>
                    <a:pt x="134" y="91"/>
                  </a:lnTo>
                  <a:lnTo>
                    <a:pt x="122" y="115"/>
                  </a:lnTo>
                  <a:lnTo>
                    <a:pt x="101" y="139"/>
                  </a:lnTo>
                  <a:lnTo>
                    <a:pt x="99" y="142"/>
                  </a:lnTo>
                  <a:lnTo>
                    <a:pt x="66" y="177"/>
                  </a:lnTo>
                  <a:lnTo>
                    <a:pt x="141" y="177"/>
                  </a:lnTo>
                  <a:lnTo>
                    <a:pt x="141" y="229"/>
                  </a:lnTo>
                  <a:lnTo>
                    <a:pt x="32" y="229"/>
                  </a:lnTo>
                  <a:close/>
                </a:path>
              </a:pathLst>
            </a:custGeom>
            <a:solidFill>
              <a:srgbClr val="F8F8F8"/>
            </a:solidFill>
            <a:ln w="0">
              <a:solidFill>
                <a:srgbClr val="F8F8F8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33333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gray">
            <a:xfrm>
              <a:off x="1946" y="3333"/>
              <a:ext cx="102" cy="113"/>
            </a:xfrm>
            <a:custGeom>
              <a:avLst/>
              <a:gdLst/>
              <a:ahLst/>
              <a:cxnLst>
                <a:cxn ang="0">
                  <a:pos x="0" y="113"/>
                </a:cxn>
                <a:cxn ang="0">
                  <a:pos x="33" y="54"/>
                </a:cxn>
                <a:cxn ang="0">
                  <a:pos x="3" y="0"/>
                </a:cxn>
                <a:cxn ang="0">
                  <a:pos x="33" y="0"/>
                </a:cxn>
                <a:cxn ang="0">
                  <a:pos x="51" y="33"/>
                </a:cxn>
                <a:cxn ang="0">
                  <a:pos x="70" y="0"/>
                </a:cxn>
                <a:cxn ang="0">
                  <a:pos x="99" y="0"/>
                </a:cxn>
                <a:cxn ang="0">
                  <a:pos x="69" y="54"/>
                </a:cxn>
                <a:cxn ang="0">
                  <a:pos x="102" y="113"/>
                </a:cxn>
                <a:cxn ang="0">
                  <a:pos x="72" y="113"/>
                </a:cxn>
                <a:cxn ang="0">
                  <a:pos x="51" y="75"/>
                </a:cxn>
                <a:cxn ang="0">
                  <a:pos x="30" y="113"/>
                </a:cxn>
                <a:cxn ang="0">
                  <a:pos x="0" y="113"/>
                </a:cxn>
              </a:cxnLst>
              <a:rect l="0" t="0" r="r" b="b"/>
              <a:pathLst>
                <a:path w="102" h="113">
                  <a:moveTo>
                    <a:pt x="0" y="113"/>
                  </a:moveTo>
                  <a:lnTo>
                    <a:pt x="33" y="54"/>
                  </a:lnTo>
                  <a:lnTo>
                    <a:pt x="3" y="0"/>
                  </a:lnTo>
                  <a:lnTo>
                    <a:pt x="33" y="0"/>
                  </a:lnTo>
                  <a:lnTo>
                    <a:pt x="51" y="33"/>
                  </a:lnTo>
                  <a:lnTo>
                    <a:pt x="70" y="0"/>
                  </a:lnTo>
                  <a:lnTo>
                    <a:pt x="99" y="0"/>
                  </a:lnTo>
                  <a:lnTo>
                    <a:pt x="69" y="54"/>
                  </a:lnTo>
                  <a:lnTo>
                    <a:pt x="102" y="113"/>
                  </a:lnTo>
                  <a:lnTo>
                    <a:pt x="72" y="113"/>
                  </a:lnTo>
                  <a:lnTo>
                    <a:pt x="51" y="75"/>
                  </a:lnTo>
                  <a:lnTo>
                    <a:pt x="30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F8F8F8"/>
            </a:solidFill>
            <a:ln w="0">
              <a:solidFill>
                <a:srgbClr val="F8F8F8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33333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24590" name="Group 28"/>
          <p:cNvGrpSpPr>
            <a:grpSpLocks/>
          </p:cNvGrpSpPr>
          <p:nvPr/>
        </p:nvGrpSpPr>
        <p:grpSpPr bwMode="auto">
          <a:xfrm>
            <a:off x="5383213" y="2336800"/>
            <a:ext cx="809625" cy="809625"/>
            <a:chOff x="3349" y="3250"/>
            <a:chExt cx="380" cy="380"/>
          </a:xfrm>
        </p:grpSpPr>
        <p:sp>
          <p:nvSpPr>
            <p:cNvPr id="29" name="Freeform 29"/>
            <p:cNvSpPr>
              <a:spLocks/>
            </p:cNvSpPr>
            <p:nvPr/>
          </p:nvSpPr>
          <p:spPr bwMode="gray">
            <a:xfrm>
              <a:off x="3349" y="3250"/>
              <a:ext cx="380" cy="190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246" y="5"/>
                </a:cxn>
                <a:cxn ang="0">
                  <a:pos x="285" y="17"/>
                </a:cxn>
                <a:cxn ang="0">
                  <a:pos x="319" y="36"/>
                </a:cxn>
                <a:cxn ang="0">
                  <a:pos x="349" y="60"/>
                </a:cxn>
                <a:cxn ang="0">
                  <a:pos x="375" y="92"/>
                </a:cxn>
                <a:cxn ang="0">
                  <a:pos x="393" y="126"/>
                </a:cxn>
                <a:cxn ang="0">
                  <a:pos x="405" y="164"/>
                </a:cxn>
                <a:cxn ang="0">
                  <a:pos x="409" y="206"/>
                </a:cxn>
                <a:cxn ang="0">
                  <a:pos x="409" y="207"/>
                </a:cxn>
                <a:cxn ang="0">
                  <a:pos x="409" y="207"/>
                </a:cxn>
                <a:cxn ang="0">
                  <a:pos x="358" y="207"/>
                </a:cxn>
                <a:cxn ang="0">
                  <a:pos x="270" y="69"/>
                </a:cxn>
                <a:cxn ang="0">
                  <a:pos x="270" y="108"/>
                </a:cxn>
                <a:cxn ang="0">
                  <a:pos x="204" y="108"/>
                </a:cxn>
                <a:cxn ang="0">
                  <a:pos x="204" y="42"/>
                </a:cxn>
                <a:cxn ang="0">
                  <a:pos x="168" y="47"/>
                </a:cxn>
                <a:cxn ang="0">
                  <a:pos x="133" y="59"/>
                </a:cxn>
                <a:cxn ang="0">
                  <a:pos x="102" y="78"/>
                </a:cxn>
                <a:cxn ang="0">
                  <a:pos x="78" y="104"/>
                </a:cxn>
                <a:cxn ang="0">
                  <a:pos x="58" y="134"/>
                </a:cxn>
                <a:cxn ang="0">
                  <a:pos x="46" y="168"/>
                </a:cxn>
                <a:cxn ang="0">
                  <a:pos x="42" y="206"/>
                </a:cxn>
                <a:cxn ang="0">
                  <a:pos x="42" y="207"/>
                </a:cxn>
                <a:cxn ang="0">
                  <a:pos x="42" y="207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6"/>
                </a:cxn>
                <a:cxn ang="0">
                  <a:pos x="3" y="164"/>
                </a:cxn>
                <a:cxn ang="0">
                  <a:pos x="15" y="126"/>
                </a:cxn>
                <a:cxn ang="0">
                  <a:pos x="34" y="92"/>
                </a:cxn>
                <a:cxn ang="0">
                  <a:pos x="60" y="60"/>
                </a:cxn>
                <a:cxn ang="0">
                  <a:pos x="90" y="36"/>
                </a:cxn>
                <a:cxn ang="0">
                  <a:pos x="124" y="17"/>
                </a:cxn>
                <a:cxn ang="0">
                  <a:pos x="163" y="5"/>
                </a:cxn>
                <a:cxn ang="0">
                  <a:pos x="204" y="0"/>
                </a:cxn>
              </a:cxnLst>
              <a:rect l="0" t="0" r="r" b="b"/>
              <a:pathLst>
                <a:path w="409" h="207">
                  <a:moveTo>
                    <a:pt x="204" y="0"/>
                  </a:moveTo>
                  <a:lnTo>
                    <a:pt x="246" y="5"/>
                  </a:lnTo>
                  <a:lnTo>
                    <a:pt x="285" y="17"/>
                  </a:lnTo>
                  <a:lnTo>
                    <a:pt x="319" y="36"/>
                  </a:lnTo>
                  <a:lnTo>
                    <a:pt x="349" y="60"/>
                  </a:lnTo>
                  <a:lnTo>
                    <a:pt x="375" y="92"/>
                  </a:lnTo>
                  <a:lnTo>
                    <a:pt x="393" y="126"/>
                  </a:lnTo>
                  <a:lnTo>
                    <a:pt x="405" y="164"/>
                  </a:lnTo>
                  <a:lnTo>
                    <a:pt x="409" y="206"/>
                  </a:lnTo>
                  <a:lnTo>
                    <a:pt x="409" y="207"/>
                  </a:lnTo>
                  <a:lnTo>
                    <a:pt x="409" y="207"/>
                  </a:lnTo>
                  <a:lnTo>
                    <a:pt x="358" y="207"/>
                  </a:lnTo>
                  <a:lnTo>
                    <a:pt x="270" y="69"/>
                  </a:lnTo>
                  <a:lnTo>
                    <a:pt x="270" y="108"/>
                  </a:lnTo>
                  <a:lnTo>
                    <a:pt x="204" y="108"/>
                  </a:lnTo>
                  <a:lnTo>
                    <a:pt x="204" y="42"/>
                  </a:lnTo>
                  <a:lnTo>
                    <a:pt x="168" y="47"/>
                  </a:lnTo>
                  <a:lnTo>
                    <a:pt x="133" y="59"/>
                  </a:lnTo>
                  <a:lnTo>
                    <a:pt x="102" y="78"/>
                  </a:lnTo>
                  <a:lnTo>
                    <a:pt x="78" y="104"/>
                  </a:lnTo>
                  <a:lnTo>
                    <a:pt x="58" y="134"/>
                  </a:lnTo>
                  <a:lnTo>
                    <a:pt x="46" y="168"/>
                  </a:lnTo>
                  <a:lnTo>
                    <a:pt x="42" y="206"/>
                  </a:lnTo>
                  <a:lnTo>
                    <a:pt x="42" y="207"/>
                  </a:lnTo>
                  <a:lnTo>
                    <a:pt x="42" y="207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6"/>
                  </a:lnTo>
                  <a:lnTo>
                    <a:pt x="3" y="164"/>
                  </a:lnTo>
                  <a:lnTo>
                    <a:pt x="15" y="126"/>
                  </a:lnTo>
                  <a:lnTo>
                    <a:pt x="34" y="92"/>
                  </a:lnTo>
                  <a:lnTo>
                    <a:pt x="60" y="60"/>
                  </a:lnTo>
                  <a:lnTo>
                    <a:pt x="90" y="36"/>
                  </a:lnTo>
                  <a:lnTo>
                    <a:pt x="124" y="17"/>
                  </a:lnTo>
                  <a:lnTo>
                    <a:pt x="163" y="5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F8F8F8"/>
            </a:solidFill>
            <a:ln w="0">
              <a:solidFill>
                <a:srgbClr val="F8F8F8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33333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gray">
            <a:xfrm>
              <a:off x="3396" y="3313"/>
              <a:ext cx="143" cy="253"/>
            </a:xfrm>
            <a:custGeom>
              <a:avLst/>
              <a:gdLst/>
              <a:ahLst/>
              <a:cxnLst>
                <a:cxn ang="0">
                  <a:pos x="88" y="276"/>
                </a:cxn>
                <a:cxn ang="0">
                  <a:pos x="88" y="237"/>
                </a:cxn>
                <a:cxn ang="0">
                  <a:pos x="153" y="237"/>
                </a:cxn>
                <a:cxn ang="0">
                  <a:pos x="153" y="39"/>
                </a:cxn>
                <a:cxn ang="0">
                  <a:pos x="88" y="39"/>
                </a:cxn>
                <a:cxn ang="0">
                  <a:pos x="88" y="0"/>
                </a:cxn>
                <a:cxn ang="0">
                  <a:pos x="0" y="138"/>
                </a:cxn>
                <a:cxn ang="0">
                  <a:pos x="88" y="276"/>
                </a:cxn>
              </a:cxnLst>
              <a:rect l="0" t="0" r="r" b="b"/>
              <a:pathLst>
                <a:path w="153" h="276">
                  <a:moveTo>
                    <a:pt x="88" y="276"/>
                  </a:moveTo>
                  <a:lnTo>
                    <a:pt x="88" y="237"/>
                  </a:lnTo>
                  <a:lnTo>
                    <a:pt x="153" y="237"/>
                  </a:lnTo>
                  <a:lnTo>
                    <a:pt x="153" y="39"/>
                  </a:lnTo>
                  <a:lnTo>
                    <a:pt x="88" y="39"/>
                  </a:lnTo>
                  <a:lnTo>
                    <a:pt x="88" y="0"/>
                  </a:lnTo>
                  <a:lnTo>
                    <a:pt x="0" y="138"/>
                  </a:lnTo>
                  <a:lnTo>
                    <a:pt x="88" y="276"/>
                  </a:lnTo>
                  <a:close/>
                </a:path>
              </a:pathLst>
            </a:custGeom>
            <a:solidFill>
              <a:srgbClr val="F8F8F8"/>
            </a:solidFill>
            <a:ln w="0">
              <a:solidFill>
                <a:srgbClr val="F8F8F8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33333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gray">
            <a:xfrm>
              <a:off x="3349" y="3440"/>
              <a:ext cx="380" cy="190"/>
            </a:xfrm>
            <a:custGeom>
              <a:avLst/>
              <a:gdLst/>
              <a:ahLst/>
              <a:cxnLst>
                <a:cxn ang="0">
                  <a:pos x="204" y="207"/>
                </a:cxn>
                <a:cxn ang="0">
                  <a:pos x="246" y="203"/>
                </a:cxn>
                <a:cxn ang="0">
                  <a:pos x="285" y="191"/>
                </a:cxn>
                <a:cxn ang="0">
                  <a:pos x="319" y="173"/>
                </a:cxn>
                <a:cxn ang="0">
                  <a:pos x="349" y="147"/>
                </a:cxn>
                <a:cxn ang="0">
                  <a:pos x="375" y="117"/>
                </a:cxn>
                <a:cxn ang="0">
                  <a:pos x="393" y="83"/>
                </a:cxn>
                <a:cxn ang="0">
                  <a:pos x="405" y="44"/>
                </a:cxn>
                <a:cxn ang="0">
                  <a:pos x="409" y="2"/>
                </a:cxn>
                <a:cxn ang="0">
                  <a:pos x="409" y="2"/>
                </a:cxn>
                <a:cxn ang="0">
                  <a:pos x="409" y="0"/>
                </a:cxn>
                <a:cxn ang="0">
                  <a:pos x="358" y="0"/>
                </a:cxn>
                <a:cxn ang="0">
                  <a:pos x="270" y="138"/>
                </a:cxn>
                <a:cxn ang="0">
                  <a:pos x="270" y="99"/>
                </a:cxn>
                <a:cxn ang="0">
                  <a:pos x="204" y="99"/>
                </a:cxn>
                <a:cxn ang="0">
                  <a:pos x="204" y="165"/>
                </a:cxn>
                <a:cxn ang="0">
                  <a:pos x="168" y="161"/>
                </a:cxn>
                <a:cxn ang="0">
                  <a:pos x="133" y="149"/>
                </a:cxn>
                <a:cxn ang="0">
                  <a:pos x="102" y="129"/>
                </a:cxn>
                <a:cxn ang="0">
                  <a:pos x="78" y="104"/>
                </a:cxn>
                <a:cxn ang="0">
                  <a:pos x="58" y="74"/>
                </a:cxn>
                <a:cxn ang="0">
                  <a:pos x="46" y="39"/>
                </a:cxn>
                <a:cxn ang="0">
                  <a:pos x="42" y="2"/>
                </a:cxn>
                <a:cxn ang="0">
                  <a:pos x="42" y="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3" y="44"/>
                </a:cxn>
                <a:cxn ang="0">
                  <a:pos x="15" y="83"/>
                </a:cxn>
                <a:cxn ang="0">
                  <a:pos x="34" y="117"/>
                </a:cxn>
                <a:cxn ang="0">
                  <a:pos x="60" y="147"/>
                </a:cxn>
                <a:cxn ang="0">
                  <a:pos x="90" y="173"/>
                </a:cxn>
                <a:cxn ang="0">
                  <a:pos x="124" y="191"/>
                </a:cxn>
                <a:cxn ang="0">
                  <a:pos x="163" y="203"/>
                </a:cxn>
                <a:cxn ang="0">
                  <a:pos x="204" y="207"/>
                </a:cxn>
              </a:cxnLst>
              <a:rect l="0" t="0" r="r" b="b"/>
              <a:pathLst>
                <a:path w="409" h="207">
                  <a:moveTo>
                    <a:pt x="204" y="207"/>
                  </a:moveTo>
                  <a:lnTo>
                    <a:pt x="246" y="203"/>
                  </a:lnTo>
                  <a:lnTo>
                    <a:pt x="285" y="191"/>
                  </a:lnTo>
                  <a:lnTo>
                    <a:pt x="319" y="173"/>
                  </a:lnTo>
                  <a:lnTo>
                    <a:pt x="349" y="147"/>
                  </a:lnTo>
                  <a:lnTo>
                    <a:pt x="375" y="117"/>
                  </a:lnTo>
                  <a:lnTo>
                    <a:pt x="393" y="83"/>
                  </a:lnTo>
                  <a:lnTo>
                    <a:pt x="405" y="44"/>
                  </a:lnTo>
                  <a:lnTo>
                    <a:pt x="409" y="2"/>
                  </a:lnTo>
                  <a:lnTo>
                    <a:pt x="409" y="2"/>
                  </a:lnTo>
                  <a:lnTo>
                    <a:pt x="409" y="0"/>
                  </a:lnTo>
                  <a:lnTo>
                    <a:pt x="358" y="0"/>
                  </a:lnTo>
                  <a:lnTo>
                    <a:pt x="270" y="138"/>
                  </a:lnTo>
                  <a:lnTo>
                    <a:pt x="270" y="99"/>
                  </a:lnTo>
                  <a:lnTo>
                    <a:pt x="204" y="99"/>
                  </a:lnTo>
                  <a:lnTo>
                    <a:pt x="204" y="165"/>
                  </a:lnTo>
                  <a:lnTo>
                    <a:pt x="168" y="161"/>
                  </a:lnTo>
                  <a:lnTo>
                    <a:pt x="133" y="149"/>
                  </a:lnTo>
                  <a:lnTo>
                    <a:pt x="102" y="129"/>
                  </a:lnTo>
                  <a:lnTo>
                    <a:pt x="78" y="104"/>
                  </a:lnTo>
                  <a:lnTo>
                    <a:pt x="58" y="74"/>
                  </a:lnTo>
                  <a:lnTo>
                    <a:pt x="46" y="39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44"/>
                  </a:lnTo>
                  <a:lnTo>
                    <a:pt x="15" y="83"/>
                  </a:lnTo>
                  <a:lnTo>
                    <a:pt x="34" y="117"/>
                  </a:lnTo>
                  <a:lnTo>
                    <a:pt x="60" y="147"/>
                  </a:lnTo>
                  <a:lnTo>
                    <a:pt x="90" y="173"/>
                  </a:lnTo>
                  <a:lnTo>
                    <a:pt x="124" y="191"/>
                  </a:lnTo>
                  <a:lnTo>
                    <a:pt x="163" y="203"/>
                  </a:lnTo>
                  <a:lnTo>
                    <a:pt x="204" y="207"/>
                  </a:lnTo>
                  <a:close/>
                </a:path>
              </a:pathLst>
            </a:custGeom>
            <a:solidFill>
              <a:srgbClr val="F8F8F8"/>
            </a:solidFill>
            <a:ln w="0">
              <a:solidFill>
                <a:srgbClr val="F8F8F8"/>
              </a:solidFill>
              <a:prstDash val="solid"/>
              <a:round/>
              <a:headEnd/>
              <a:tailEnd/>
            </a:ln>
            <a:effectLst>
              <a:outerShdw dist="35921" dir="2700000" algn="ctr" rotWithShape="0">
                <a:srgbClr val="33333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pic>
        <p:nvPicPr>
          <p:cNvPr id="52" name="Picture 4" descr="LB_circle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8" y="2643188"/>
            <a:ext cx="1928812" cy="1928812"/>
          </a:xfrm>
          <a:prstGeom prst="rect">
            <a:avLst/>
          </a:prstGeom>
          <a:noFill/>
          <a:effectLst>
            <a:outerShdw blurRad="177800" dir="19560000" sx="102000" sy="102000" rotWithShape="0">
              <a:prstClr val="black">
                <a:alpha val="56000"/>
              </a:prstClr>
            </a:outerShdw>
          </a:effectLst>
        </p:spPr>
      </p:pic>
      <p:sp>
        <p:nvSpPr>
          <p:cNvPr id="24592" name="Text Box 48"/>
          <p:cNvSpPr txBox="1">
            <a:spLocks noChangeArrowheads="1"/>
          </p:cNvSpPr>
          <p:nvPr/>
        </p:nvSpPr>
        <p:spPr bwMode="gray">
          <a:xfrm>
            <a:off x="3851275" y="3429000"/>
            <a:ext cx="12890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2000" b="1">
                <a:solidFill>
                  <a:srgbClr val="080808"/>
                </a:solidFill>
                <a:latin typeface="Calibri" pitchFamily="34" charset="0"/>
              </a:rPr>
              <a:t>VAS</a:t>
            </a:r>
          </a:p>
        </p:txBody>
      </p:sp>
      <p:sp>
        <p:nvSpPr>
          <p:cNvPr id="24593" name="Text Box 12"/>
          <p:cNvSpPr txBox="1">
            <a:spLocks noChangeArrowheads="1"/>
          </p:cNvSpPr>
          <p:nvPr/>
        </p:nvSpPr>
        <p:spPr bwMode="gray">
          <a:xfrm>
            <a:off x="6300788" y="2205038"/>
            <a:ext cx="1989137" cy="932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30000"/>
              </a:lnSpc>
              <a:buFontTx/>
              <a:buChar char="-"/>
            </a:pPr>
            <a:r>
              <a:rPr lang="zh-CN" altLang="en-US" sz="14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支持各種</a:t>
            </a:r>
            <a:r>
              <a:rPr lang="en-US" altLang="zh-CN" sz="14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IP</a:t>
            </a:r>
            <a:r>
              <a:rPr lang="zh-CN" altLang="en-US" sz="14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網路接入</a:t>
            </a:r>
            <a:endParaRPr lang="en-US" altLang="zh-CN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0" hangingPunct="0">
              <a:lnSpc>
                <a:spcPct val="130000"/>
              </a:lnSpc>
              <a:buFontTx/>
              <a:buChar char="-"/>
            </a:pPr>
            <a:r>
              <a:rPr lang="zh-TW" altLang="en-US" sz="14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佔用頻寬可低至</a:t>
            </a:r>
            <a:r>
              <a:rPr lang="en-US" altLang="zh-CN" sz="14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10K</a:t>
            </a:r>
            <a:endParaRPr lang="en-US" altLang="zh-CN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0" hangingPunct="0">
              <a:lnSpc>
                <a:spcPct val="130000"/>
              </a:lnSpc>
            </a:pPr>
            <a:endParaRPr lang="en-US" altLang="zh-CN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594" name="Rectangle 6"/>
          <p:cNvSpPr>
            <a:spLocks noChangeArrowheads="1"/>
          </p:cNvSpPr>
          <p:nvPr/>
        </p:nvSpPr>
        <p:spPr bwMode="gray">
          <a:xfrm>
            <a:off x="2484438" y="47244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>
                <a:srgbClr val="FF0066"/>
              </a:buClr>
              <a:buSzPct val="75000"/>
              <a:buFont typeface="Wingdings" pitchFamily="2" charset="2"/>
              <a:buNone/>
            </a:pPr>
            <a:r>
              <a:rPr lang="zh-CN" altLang="en-US" b="1">
                <a:solidFill>
                  <a:srgbClr val="F8F8F8"/>
                </a:solidFill>
                <a:latin typeface="Calibri" pitchFamily="34" charset="0"/>
                <a:ea typeface="微软雅黑" pitchFamily="34" charset="-122"/>
              </a:rPr>
              <a:t>安全快速</a:t>
            </a:r>
            <a:endParaRPr lang="en-US" altLang="zh-CN" b="1">
              <a:solidFill>
                <a:srgbClr val="F8F8F8"/>
              </a:solidFill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24595" name="Text Box 12"/>
          <p:cNvSpPr txBox="1">
            <a:spLocks noChangeArrowheads="1"/>
          </p:cNvSpPr>
          <p:nvPr/>
        </p:nvSpPr>
        <p:spPr bwMode="gray">
          <a:xfrm>
            <a:off x="785813" y="4000500"/>
            <a:ext cx="1571625" cy="9318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30000"/>
              </a:lnSpc>
              <a:buFontTx/>
              <a:buChar char="-"/>
            </a:pPr>
            <a:r>
              <a:rPr lang="zh-CN" altLang="en-US" sz="1400" smtClean="0">
                <a:solidFill>
                  <a:schemeClr val="bg1"/>
                </a:solidFill>
                <a:ea typeface="微软雅黑" pitchFamily="34" charset="-122"/>
              </a:rPr>
              <a:t>無直接資料</a:t>
            </a:r>
            <a:endParaRPr lang="en-US" altLang="zh-CN" sz="1400" dirty="0">
              <a:solidFill>
                <a:schemeClr val="bg1"/>
              </a:solidFill>
              <a:ea typeface="微软雅黑" pitchFamily="34" charset="-122"/>
            </a:endParaRPr>
          </a:p>
          <a:p>
            <a:pPr eaLnBrk="0" hangingPunct="0">
              <a:lnSpc>
                <a:spcPct val="130000"/>
              </a:lnSpc>
              <a:buFontTx/>
              <a:buChar char="-"/>
            </a:pPr>
            <a:r>
              <a:rPr lang="zh-TW" altLang="en-US" sz="1400" smtClean="0">
                <a:solidFill>
                  <a:schemeClr val="bg1"/>
                </a:solidFill>
                <a:ea typeface="微软雅黑" pitchFamily="34" charset="-122"/>
              </a:rPr>
              <a:t>多重安全性原則</a:t>
            </a:r>
            <a:endParaRPr lang="en-US" altLang="zh-CN" sz="1400" dirty="0">
              <a:solidFill>
                <a:schemeClr val="bg1"/>
              </a:solidFill>
              <a:ea typeface="微软雅黑" pitchFamily="34" charset="-122"/>
            </a:endParaRPr>
          </a:p>
          <a:p>
            <a:pPr eaLnBrk="0" hangingPunct="0">
              <a:lnSpc>
                <a:spcPct val="130000"/>
              </a:lnSpc>
              <a:buFontTx/>
              <a:buChar char="-"/>
            </a:pPr>
            <a:r>
              <a:rPr lang="zh-CN" altLang="en-US" sz="1400" smtClean="0">
                <a:solidFill>
                  <a:schemeClr val="bg1"/>
                </a:solidFill>
                <a:ea typeface="微软雅黑" pitchFamily="34" charset="-122"/>
              </a:rPr>
              <a:t>快速佈署</a:t>
            </a:r>
            <a:endParaRPr lang="en-US" altLang="zh-CN" sz="140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24596" name="Rectangle 41"/>
          <p:cNvSpPr>
            <a:spLocks/>
          </p:cNvSpPr>
          <p:nvPr/>
        </p:nvSpPr>
        <p:spPr bwMode="auto">
          <a:xfrm>
            <a:off x="250825" y="0"/>
            <a:ext cx="8229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altLang="zh-CN" sz="4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P3.8</a:t>
            </a:r>
            <a:r>
              <a:rPr lang="zh-CN" altLang="en-US" sz="4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40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SunrunVas</a:t>
            </a:r>
            <a:r>
              <a:rPr lang="zh-CN" altLang="en-US" sz="4000" smtClean="0">
                <a:solidFill>
                  <a:schemeClr val="bg1"/>
                </a:solidFill>
                <a:latin typeface="Calibri" pitchFamily="34" charset="0"/>
                <a:ea typeface="微软雅黑" pitchFamily="34" charset="-122"/>
              </a:rPr>
              <a:t>特性總結</a:t>
            </a:r>
            <a:endParaRPr lang="zh-CN" altLang="en-US" sz="4000" dirty="0">
              <a:solidFill>
                <a:schemeClr val="bg1"/>
              </a:solidFill>
              <a:latin typeface="Calibri" pitchFamily="34" charset="0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presentation1-090812214203-phpapp01">
  <a:themeElements>
    <a:clrScheme name="自定义 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4_presentation1-090812214203-phpapp01">
      <a:majorFont>
        <a:latin typeface=""/>
        <a:ea typeface="微软雅黑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presentation1-090812214203-phpapp01</Template>
  <TotalTime>7556</TotalTime>
  <Words>2236</Words>
  <Application>Microsoft Office PowerPoint</Application>
  <PresentationFormat>如螢幕大小 (4:3)</PresentationFormat>
  <Paragraphs>365</Paragraphs>
  <Slides>34</Slides>
  <Notes>34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34</vt:i4>
      </vt:variant>
    </vt:vector>
  </HeadingPairs>
  <TitlesOfParts>
    <vt:vector size="35" baseType="lpstr">
      <vt:lpstr>4_presentation1-090812214203-phpapp01</vt:lpstr>
      <vt:lpstr>PowerPoint 簡報</vt:lpstr>
      <vt:lpstr>目錄</vt:lpstr>
      <vt:lpstr>P1：雲應用服務的概述</vt:lpstr>
      <vt:lpstr>P2.1：傳統內網辦公解決方案</vt:lpstr>
      <vt:lpstr>P2.1：傳統移動解決方案</vt:lpstr>
      <vt:lpstr>PowerPoint 簡報</vt:lpstr>
      <vt:lpstr>P2.2：挑戰1一安裝各種應用軟體</vt:lpstr>
      <vt:lpstr>P2.2：挑戰2一終端安全性</vt:lpstr>
      <vt:lpstr>P2.3：挑戰3一通訊安全性</vt:lpstr>
      <vt:lpstr>PowerPoint 簡報</vt:lpstr>
      <vt:lpstr>P2.4：挑戰4一開發及維護成本大</vt:lpstr>
      <vt:lpstr>P2.5：挑戰5一業務不完整</vt:lpstr>
      <vt:lpstr>P2.6：挑戰6一速度慢</vt:lpstr>
      <vt:lpstr>P2.7：終級挑戰</vt:lpstr>
      <vt:lpstr>P3.1 ：解決方案一虛擬化技術</vt:lpstr>
      <vt:lpstr>P3.2：移動工作雲—軟體佈署架構</vt:lpstr>
      <vt:lpstr>P3.3：移動工作雲—網路佈署架構</vt:lpstr>
      <vt:lpstr>PowerPoint 簡報</vt:lpstr>
      <vt:lpstr>P3.4.1：關鍵特性1—集中管理</vt:lpstr>
      <vt:lpstr>P3.4.2：關鍵特性2—頻寬要求低</vt:lpstr>
      <vt:lpstr>P3.4.3：關鍵特性3—安全性全面擴展</vt:lpstr>
      <vt:lpstr>P3.4.3：SunrunVas的資料安全性</vt:lpstr>
      <vt:lpstr>P3.4.4：關鍵特性4—雲存儲</vt:lpstr>
      <vt:lpstr>P3.4：SunrunVas帶來的革命性突破</vt:lpstr>
      <vt:lpstr>PowerPoint 簡報</vt:lpstr>
      <vt:lpstr>P3.4.5：關鍵特性5—終端適配廣</vt:lpstr>
      <vt:lpstr>P3.4.6：關鍵特性6—同屏顯示操作</vt:lpstr>
      <vt:lpstr>P3.4.7：關鍵特性7—操作簡單</vt:lpstr>
      <vt:lpstr>P3.4.8：關鍵特性8—應用高可靠性</vt:lpstr>
      <vt:lpstr>PowerPoint 簡報</vt:lpstr>
      <vt:lpstr>PowerPoint 簡報</vt:lpstr>
      <vt:lpstr>P3.6:SunrunVas的實現目標--WATT</vt:lpstr>
      <vt:lpstr>P3.7：SunrunVas的5A安全存取控制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echo</dc:creator>
  <cp:lastModifiedBy>Soft</cp:lastModifiedBy>
  <cp:revision>393</cp:revision>
  <dcterms:created xsi:type="dcterms:W3CDTF">2010-03-19T11:41:55Z</dcterms:created>
  <dcterms:modified xsi:type="dcterms:W3CDTF">2013-09-03T09:41:34Z</dcterms:modified>
</cp:coreProperties>
</file>